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media2.gif" ContentType="video/unknown"/>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5" r:id="rId1"/>
  </p:sldMasterIdLst>
  <p:sldIdLst>
    <p:sldId id="271" r:id="rId2"/>
    <p:sldId id="272" r:id="rId3"/>
    <p:sldId id="273" r:id="rId4"/>
    <p:sldId id="256" r:id="rId5"/>
    <p:sldId id="259" r:id="rId6"/>
    <p:sldId id="257" r:id="rId7"/>
    <p:sldId id="258" r:id="rId8"/>
    <p:sldId id="260" r:id="rId9"/>
    <p:sldId id="261" r:id="rId10"/>
    <p:sldId id="262" r:id="rId11"/>
    <p:sldId id="263" r:id="rId12"/>
    <p:sldId id="264" r:id="rId13"/>
    <p:sldId id="265" r:id="rId14"/>
    <p:sldId id="266" r:id="rId15"/>
    <p:sldId id="267" r:id="rId16"/>
    <p:sldId id="268" r:id="rId17"/>
    <p:sldId id="270" r:id="rId18"/>
    <p:sldId id="269" r:id="rId19"/>
    <p:sldId id="275" r:id="rId20"/>
    <p:sldId id="285" r:id="rId21"/>
    <p:sldId id="286" r:id="rId22"/>
    <p:sldId id="297" r:id="rId23"/>
    <p:sldId id="287" r:id="rId24"/>
    <p:sldId id="288" r:id="rId25"/>
    <p:sldId id="289" r:id="rId26"/>
    <p:sldId id="290" r:id="rId27"/>
    <p:sldId id="291" r:id="rId28"/>
    <p:sldId id="303" r:id="rId29"/>
    <p:sldId id="293" r:id="rId30"/>
    <p:sldId id="294" r:id="rId31"/>
    <p:sldId id="282" r:id="rId32"/>
    <p:sldId id="284" r:id="rId33"/>
    <p:sldId id="299" r:id="rId34"/>
    <p:sldId id="302" r:id="rId35"/>
    <p:sldId id="281" r:id="rId36"/>
    <p:sldId id="276" r:id="rId37"/>
    <p:sldId id="277" r:id="rId38"/>
    <p:sldId id="278" r:id="rId39"/>
    <p:sldId id="279" r:id="rId40"/>
    <p:sldId id="280" r:id="rId41"/>
    <p:sldId id="283" r:id="rId42"/>
    <p:sldId id="295" r:id="rId43"/>
    <p:sldId id="296" r:id="rId44"/>
    <p:sldId id="298" r:id="rId45"/>
    <p:sldId id="300" r:id="rId46"/>
    <p:sldId id="308" r:id="rId47"/>
    <p:sldId id="304" r:id="rId48"/>
    <p:sldId id="305" r:id="rId49"/>
    <p:sldId id="306" r:id="rId50"/>
    <p:sldId id="307" r:id="rId51"/>
    <p:sldId id="30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CFFA4-A57C-4787-9745-94CC8A5FFBE9}" v="385" dt="2019-02-02T08:52:14.379"/>
    <p1510:client id="{F12A392C-8D3E-9CF4-BDA4-EB354F4CB7F2}" v="1216" dt="2019-02-02T09:25:08.470"/>
    <p1510:client id="{BA34415C-D502-4A64-9FB5-4D31F97D8DD2}" v="9" dt="2019-02-02T07:28:05.487"/>
    <p1510:client id="{67F1C9FA-E1CF-4335-8CB3-CADFD7510149}" v="854" dt="2019-02-02T13:44:50.297"/>
    <p1510:client id="{ADFB9C0A-3EDE-93B4-6B89-2583036C66D8}" v="2" dt="2019-02-02T07:36:04.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5" autoAdjust="0"/>
    <p:restoredTop sz="94291" autoAdjust="0"/>
  </p:normalViewPr>
  <p:slideViewPr>
    <p:cSldViewPr snapToGrid="0" snapToObjects="1">
      <p:cViewPr varScale="1">
        <p:scale>
          <a:sx n="78" d="100"/>
          <a:sy n="78" d="100"/>
        </p:scale>
        <p:origin x="69" y="11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9.svg"/></Relationships>
</file>

<file path=ppt/diagrams/_rels/data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C2071B2-2AC0-4F6D-A2EB-44202932B14F}" type="doc">
      <dgm:prSet loTypeId="urn:microsoft.com/office/officeart/2018/5/layout/IconCircleLabelList" loCatId="icon" qsTypeId="urn:microsoft.com/office/officeart/2005/8/quickstyle/simple4" qsCatId="simple" csTypeId="urn:microsoft.com/office/officeart/2018/5/colors/Iconchunking_neutralicon_colorful5" csCatId="colorful" phldr="1"/>
      <dgm:spPr/>
      <dgm:t>
        <a:bodyPr/>
        <a:lstStyle/>
        <a:p>
          <a:endParaRPr lang="en-US"/>
        </a:p>
      </dgm:t>
    </dgm:pt>
    <dgm:pt modelId="{E04EF882-35AC-4108-93C1-F8C26E00D598}">
      <dgm:prSet/>
      <dgm:spPr/>
      <dgm:t>
        <a:bodyPr/>
        <a:lstStyle/>
        <a:p>
          <a:pPr>
            <a:lnSpc>
              <a:spcPct val="100000"/>
            </a:lnSpc>
            <a:defRPr cap="all"/>
          </a:pPr>
          <a:r>
            <a:rPr lang="en-US" dirty="0">
              <a:solidFill>
                <a:schemeClr val="bg1"/>
              </a:solidFill>
            </a:rPr>
            <a:t>In each phase, it makes the best choice based on the current partial solution and the performance metric.</a:t>
          </a:r>
        </a:p>
      </dgm:t>
    </dgm:pt>
    <dgm:pt modelId="{1BFE58EF-8E15-4B53-ABDD-D2A5A26E7C33}" type="parTrans" cxnId="{AAEEBFF7-E765-4807-BC9A-CED3B541A666}">
      <dgm:prSet/>
      <dgm:spPr/>
      <dgm:t>
        <a:bodyPr/>
        <a:lstStyle/>
        <a:p>
          <a:endParaRPr lang="en-US"/>
        </a:p>
      </dgm:t>
    </dgm:pt>
    <dgm:pt modelId="{DE70E29D-24A1-4F0F-85D6-070436B35F35}" type="sibTrans" cxnId="{AAEEBFF7-E765-4807-BC9A-CED3B541A666}">
      <dgm:prSet/>
      <dgm:spPr/>
      <dgm:t>
        <a:bodyPr/>
        <a:lstStyle/>
        <a:p>
          <a:endParaRPr lang="en-US"/>
        </a:p>
      </dgm:t>
    </dgm:pt>
    <dgm:pt modelId="{693F82B2-A75E-402C-BB7C-EFB0B03BD76E}">
      <dgm:prSet/>
      <dgm:spPr/>
      <dgm:t>
        <a:bodyPr/>
        <a:lstStyle/>
        <a:p>
          <a:pPr>
            <a:lnSpc>
              <a:spcPct val="100000"/>
            </a:lnSpc>
            <a:defRPr cap="all"/>
          </a:pPr>
          <a:r>
            <a:rPr lang="en-US" dirty="0">
              <a:solidFill>
                <a:schemeClr val="bg1"/>
              </a:solidFill>
            </a:rPr>
            <a:t>No future consequences are considered when making decisions.</a:t>
          </a:r>
        </a:p>
      </dgm:t>
    </dgm:pt>
    <dgm:pt modelId="{A70D4C5F-53F1-47D5-B6D3-0298B0002BAC}" type="parTrans" cxnId="{D6F66CBB-C601-421D-8C4E-6CEA31182DC9}">
      <dgm:prSet/>
      <dgm:spPr/>
      <dgm:t>
        <a:bodyPr/>
        <a:lstStyle/>
        <a:p>
          <a:endParaRPr lang="en-US"/>
        </a:p>
      </dgm:t>
    </dgm:pt>
    <dgm:pt modelId="{B0A95365-06E4-4078-89F8-B646C139C08D}" type="sibTrans" cxnId="{D6F66CBB-C601-421D-8C4E-6CEA31182DC9}">
      <dgm:prSet/>
      <dgm:spPr/>
      <dgm:t>
        <a:bodyPr/>
        <a:lstStyle/>
        <a:p>
          <a:endParaRPr lang="en-US"/>
        </a:p>
      </dgm:t>
    </dgm:pt>
    <dgm:pt modelId="{3057387A-C34C-4749-BE5E-C0412FEC03D2}">
      <dgm:prSet/>
      <dgm:spPr/>
      <dgm:t>
        <a:bodyPr/>
        <a:lstStyle/>
        <a:p>
          <a:pPr>
            <a:lnSpc>
              <a:spcPct val="100000"/>
            </a:lnSpc>
            <a:defRPr cap="all"/>
          </a:pPr>
          <a:r>
            <a:rPr lang="en-US" dirty="0">
              <a:solidFill>
                <a:schemeClr val="bg1"/>
              </a:solidFill>
            </a:rPr>
            <a:t>Usually it will not go back to change the previous choices.</a:t>
          </a:r>
        </a:p>
      </dgm:t>
    </dgm:pt>
    <dgm:pt modelId="{B1163C75-159E-478B-95AE-DB43BE28CD12}" type="parTrans" cxnId="{9C2D1B38-CCB4-41C7-AEC6-840440C3A871}">
      <dgm:prSet/>
      <dgm:spPr/>
      <dgm:t>
        <a:bodyPr/>
        <a:lstStyle/>
        <a:p>
          <a:endParaRPr lang="en-US"/>
        </a:p>
      </dgm:t>
    </dgm:pt>
    <dgm:pt modelId="{61D45A4D-9E45-4668-8EA7-8975FBBBE649}" type="sibTrans" cxnId="{9C2D1B38-CCB4-41C7-AEC6-840440C3A871}">
      <dgm:prSet/>
      <dgm:spPr/>
      <dgm:t>
        <a:bodyPr/>
        <a:lstStyle/>
        <a:p>
          <a:endParaRPr lang="en-US"/>
        </a:p>
      </dgm:t>
    </dgm:pt>
    <dgm:pt modelId="{BDC8E35A-9DB4-4F8C-8099-38220A0735C2}" type="pres">
      <dgm:prSet presAssocID="{8C2071B2-2AC0-4F6D-A2EB-44202932B14F}" presName="root" presStyleCnt="0">
        <dgm:presLayoutVars>
          <dgm:dir/>
          <dgm:resizeHandles val="exact"/>
        </dgm:presLayoutVars>
      </dgm:prSet>
      <dgm:spPr/>
    </dgm:pt>
    <dgm:pt modelId="{FBF19D03-D077-465D-AE95-1649CE259B66}" type="pres">
      <dgm:prSet presAssocID="{E04EF882-35AC-4108-93C1-F8C26E00D598}" presName="compNode" presStyleCnt="0"/>
      <dgm:spPr/>
    </dgm:pt>
    <dgm:pt modelId="{B22DD328-D14B-4D43-9F71-272E8CDBCDAC}" type="pres">
      <dgm:prSet presAssocID="{E04EF882-35AC-4108-93C1-F8C26E00D598}" presName="iconBgRect" presStyleLbl="bgShp" presStyleIdx="0" presStyleCnt="3"/>
      <dgm:spPr/>
    </dgm:pt>
    <dgm:pt modelId="{E0507816-D552-4524-BD55-B305AAA50D7B}" type="pres">
      <dgm:prSet presAssocID="{E04EF882-35AC-4108-93C1-F8C26E00D5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E04C858-7750-4CDE-92C3-64624B0A2214}" type="pres">
      <dgm:prSet presAssocID="{E04EF882-35AC-4108-93C1-F8C26E00D598}" presName="spaceRect" presStyleCnt="0"/>
      <dgm:spPr/>
    </dgm:pt>
    <dgm:pt modelId="{08F754F7-86B5-41E4-90B7-FAA5AF1AE4B1}" type="pres">
      <dgm:prSet presAssocID="{E04EF882-35AC-4108-93C1-F8C26E00D598}" presName="textRect" presStyleLbl="revTx" presStyleIdx="0" presStyleCnt="3">
        <dgm:presLayoutVars>
          <dgm:chMax val="1"/>
          <dgm:chPref val="1"/>
        </dgm:presLayoutVars>
      </dgm:prSet>
      <dgm:spPr/>
    </dgm:pt>
    <dgm:pt modelId="{2B4C9B29-1189-4F5F-A2E2-7A98E509C646}" type="pres">
      <dgm:prSet presAssocID="{DE70E29D-24A1-4F0F-85D6-070436B35F35}" presName="sibTrans" presStyleCnt="0"/>
      <dgm:spPr/>
    </dgm:pt>
    <dgm:pt modelId="{17E55F8A-3B3A-4A4C-A9AD-AA9D06C89022}" type="pres">
      <dgm:prSet presAssocID="{693F82B2-A75E-402C-BB7C-EFB0B03BD76E}" presName="compNode" presStyleCnt="0"/>
      <dgm:spPr/>
    </dgm:pt>
    <dgm:pt modelId="{9F272D0E-2D0F-446B-B4E8-C4ED0FB446D1}" type="pres">
      <dgm:prSet presAssocID="{693F82B2-A75E-402C-BB7C-EFB0B03BD76E}" presName="iconBgRect" presStyleLbl="bgShp" presStyleIdx="1" presStyleCnt="3"/>
      <dgm:spPr/>
    </dgm:pt>
    <dgm:pt modelId="{FFCC98B4-FAE2-4F4E-89B1-E16C4BD7CCF6}" type="pres">
      <dgm:prSet presAssocID="{693F82B2-A75E-402C-BB7C-EFB0B03BD7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D99064B9-852D-4459-9224-E4268CAFEF7A}" type="pres">
      <dgm:prSet presAssocID="{693F82B2-A75E-402C-BB7C-EFB0B03BD76E}" presName="spaceRect" presStyleCnt="0"/>
      <dgm:spPr/>
    </dgm:pt>
    <dgm:pt modelId="{A825DEB9-C2A4-4E42-8A57-B2290DD7BC3F}" type="pres">
      <dgm:prSet presAssocID="{693F82B2-A75E-402C-BB7C-EFB0B03BD76E}" presName="textRect" presStyleLbl="revTx" presStyleIdx="1" presStyleCnt="3">
        <dgm:presLayoutVars>
          <dgm:chMax val="1"/>
          <dgm:chPref val="1"/>
        </dgm:presLayoutVars>
      </dgm:prSet>
      <dgm:spPr/>
    </dgm:pt>
    <dgm:pt modelId="{FA56A025-9954-4299-B1C6-FC12ACCABB94}" type="pres">
      <dgm:prSet presAssocID="{B0A95365-06E4-4078-89F8-B646C139C08D}" presName="sibTrans" presStyleCnt="0"/>
      <dgm:spPr/>
    </dgm:pt>
    <dgm:pt modelId="{7E31A80C-B3C7-4991-8A3E-B02AE66D98CC}" type="pres">
      <dgm:prSet presAssocID="{3057387A-C34C-4749-BE5E-C0412FEC03D2}" presName="compNode" presStyleCnt="0"/>
      <dgm:spPr/>
    </dgm:pt>
    <dgm:pt modelId="{D485B081-A9A2-49AF-93B3-7345C7562649}" type="pres">
      <dgm:prSet presAssocID="{3057387A-C34C-4749-BE5E-C0412FEC03D2}" presName="iconBgRect" presStyleLbl="bgShp" presStyleIdx="2" presStyleCnt="3"/>
      <dgm:spPr/>
    </dgm:pt>
    <dgm:pt modelId="{6E30FECE-E876-4421-9930-7C37BBDA8B2A}" type="pres">
      <dgm:prSet presAssocID="{3057387A-C34C-4749-BE5E-C0412FEC03D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F07BF9C-5F56-47EF-890F-131FE99F298C}" type="pres">
      <dgm:prSet presAssocID="{3057387A-C34C-4749-BE5E-C0412FEC03D2}" presName="spaceRect" presStyleCnt="0"/>
      <dgm:spPr/>
    </dgm:pt>
    <dgm:pt modelId="{609B1935-7E86-4083-87A1-604CE8FE0418}" type="pres">
      <dgm:prSet presAssocID="{3057387A-C34C-4749-BE5E-C0412FEC03D2}" presName="textRect" presStyleLbl="revTx" presStyleIdx="2" presStyleCnt="3">
        <dgm:presLayoutVars>
          <dgm:chMax val="1"/>
          <dgm:chPref val="1"/>
        </dgm:presLayoutVars>
      </dgm:prSet>
      <dgm:spPr/>
    </dgm:pt>
  </dgm:ptLst>
  <dgm:cxnLst>
    <dgm:cxn modelId="{9C2D1B38-CCB4-41C7-AEC6-840440C3A871}" srcId="{8C2071B2-2AC0-4F6D-A2EB-44202932B14F}" destId="{3057387A-C34C-4749-BE5E-C0412FEC03D2}" srcOrd="2" destOrd="0" parTransId="{B1163C75-159E-478B-95AE-DB43BE28CD12}" sibTransId="{61D45A4D-9E45-4668-8EA7-8975FBBBE649}"/>
    <dgm:cxn modelId="{66026B68-4E34-4852-A525-2C807CD71796}" type="presOf" srcId="{693F82B2-A75E-402C-BB7C-EFB0B03BD76E}" destId="{A825DEB9-C2A4-4E42-8A57-B2290DD7BC3F}" srcOrd="0" destOrd="0" presId="urn:microsoft.com/office/officeart/2018/5/layout/IconCircleLabelList"/>
    <dgm:cxn modelId="{4C837C97-AD0D-4F1A-9DF5-3583F6D24659}" type="presOf" srcId="{3057387A-C34C-4749-BE5E-C0412FEC03D2}" destId="{609B1935-7E86-4083-87A1-604CE8FE0418}" srcOrd="0" destOrd="0" presId="urn:microsoft.com/office/officeart/2018/5/layout/IconCircleLabelList"/>
    <dgm:cxn modelId="{06D557B8-084F-46DA-B096-B869CA6DE7AB}" type="presOf" srcId="{8C2071B2-2AC0-4F6D-A2EB-44202932B14F}" destId="{BDC8E35A-9DB4-4F8C-8099-38220A0735C2}" srcOrd="0" destOrd="0" presId="urn:microsoft.com/office/officeart/2018/5/layout/IconCircleLabelList"/>
    <dgm:cxn modelId="{D6F66CBB-C601-421D-8C4E-6CEA31182DC9}" srcId="{8C2071B2-2AC0-4F6D-A2EB-44202932B14F}" destId="{693F82B2-A75E-402C-BB7C-EFB0B03BD76E}" srcOrd="1" destOrd="0" parTransId="{A70D4C5F-53F1-47D5-B6D3-0298B0002BAC}" sibTransId="{B0A95365-06E4-4078-89F8-B646C139C08D}"/>
    <dgm:cxn modelId="{983A2CD2-2E39-4862-AD51-0D2FD4361A13}" type="presOf" srcId="{E04EF882-35AC-4108-93C1-F8C26E00D598}" destId="{08F754F7-86B5-41E4-90B7-FAA5AF1AE4B1}" srcOrd="0" destOrd="0" presId="urn:microsoft.com/office/officeart/2018/5/layout/IconCircleLabelList"/>
    <dgm:cxn modelId="{AAEEBFF7-E765-4807-BC9A-CED3B541A666}" srcId="{8C2071B2-2AC0-4F6D-A2EB-44202932B14F}" destId="{E04EF882-35AC-4108-93C1-F8C26E00D598}" srcOrd="0" destOrd="0" parTransId="{1BFE58EF-8E15-4B53-ABDD-D2A5A26E7C33}" sibTransId="{DE70E29D-24A1-4F0F-85D6-070436B35F35}"/>
    <dgm:cxn modelId="{EC6FDF37-B626-4685-9CD8-7B5C0A12BEF3}" type="presParOf" srcId="{BDC8E35A-9DB4-4F8C-8099-38220A0735C2}" destId="{FBF19D03-D077-465D-AE95-1649CE259B66}" srcOrd="0" destOrd="0" presId="urn:microsoft.com/office/officeart/2018/5/layout/IconCircleLabelList"/>
    <dgm:cxn modelId="{046D5DE1-7465-46E0-9FE4-A2C1EFBE6C24}" type="presParOf" srcId="{FBF19D03-D077-465D-AE95-1649CE259B66}" destId="{B22DD328-D14B-4D43-9F71-272E8CDBCDAC}" srcOrd="0" destOrd="0" presId="urn:microsoft.com/office/officeart/2018/5/layout/IconCircleLabelList"/>
    <dgm:cxn modelId="{65291806-A97C-4A13-B0CE-E51EB10EE336}" type="presParOf" srcId="{FBF19D03-D077-465D-AE95-1649CE259B66}" destId="{E0507816-D552-4524-BD55-B305AAA50D7B}" srcOrd="1" destOrd="0" presId="urn:microsoft.com/office/officeart/2018/5/layout/IconCircleLabelList"/>
    <dgm:cxn modelId="{62BCC55F-C1CE-4B1D-A2EC-A23BCDB9EE73}" type="presParOf" srcId="{FBF19D03-D077-465D-AE95-1649CE259B66}" destId="{8E04C858-7750-4CDE-92C3-64624B0A2214}" srcOrd="2" destOrd="0" presId="urn:microsoft.com/office/officeart/2018/5/layout/IconCircleLabelList"/>
    <dgm:cxn modelId="{DD8C5D9E-4E87-45D4-A3D1-D149FF105734}" type="presParOf" srcId="{FBF19D03-D077-465D-AE95-1649CE259B66}" destId="{08F754F7-86B5-41E4-90B7-FAA5AF1AE4B1}" srcOrd="3" destOrd="0" presId="urn:microsoft.com/office/officeart/2018/5/layout/IconCircleLabelList"/>
    <dgm:cxn modelId="{EC08530E-4331-4BC1-9CF7-B4149033383D}" type="presParOf" srcId="{BDC8E35A-9DB4-4F8C-8099-38220A0735C2}" destId="{2B4C9B29-1189-4F5F-A2E2-7A98E509C646}" srcOrd="1" destOrd="0" presId="urn:microsoft.com/office/officeart/2018/5/layout/IconCircleLabelList"/>
    <dgm:cxn modelId="{621805CE-62CD-43DD-A5CB-FC0D47C6CD95}" type="presParOf" srcId="{BDC8E35A-9DB4-4F8C-8099-38220A0735C2}" destId="{17E55F8A-3B3A-4A4C-A9AD-AA9D06C89022}" srcOrd="2" destOrd="0" presId="urn:microsoft.com/office/officeart/2018/5/layout/IconCircleLabelList"/>
    <dgm:cxn modelId="{E8AAB31F-ED79-4399-ADF0-2C0EAD24FF14}" type="presParOf" srcId="{17E55F8A-3B3A-4A4C-A9AD-AA9D06C89022}" destId="{9F272D0E-2D0F-446B-B4E8-C4ED0FB446D1}" srcOrd="0" destOrd="0" presId="urn:microsoft.com/office/officeart/2018/5/layout/IconCircleLabelList"/>
    <dgm:cxn modelId="{4D0574A6-63A8-4628-9506-08CA292EFFFB}" type="presParOf" srcId="{17E55F8A-3B3A-4A4C-A9AD-AA9D06C89022}" destId="{FFCC98B4-FAE2-4F4E-89B1-E16C4BD7CCF6}" srcOrd="1" destOrd="0" presId="urn:microsoft.com/office/officeart/2018/5/layout/IconCircleLabelList"/>
    <dgm:cxn modelId="{C7DA4B91-F008-49D4-B563-42B5C2F51DDE}" type="presParOf" srcId="{17E55F8A-3B3A-4A4C-A9AD-AA9D06C89022}" destId="{D99064B9-852D-4459-9224-E4268CAFEF7A}" srcOrd="2" destOrd="0" presId="urn:microsoft.com/office/officeart/2018/5/layout/IconCircleLabelList"/>
    <dgm:cxn modelId="{0DA333C5-2C17-4688-ACEC-0A4F84CF4DAC}" type="presParOf" srcId="{17E55F8A-3B3A-4A4C-A9AD-AA9D06C89022}" destId="{A825DEB9-C2A4-4E42-8A57-B2290DD7BC3F}" srcOrd="3" destOrd="0" presId="urn:microsoft.com/office/officeart/2018/5/layout/IconCircleLabelList"/>
    <dgm:cxn modelId="{B88E2B2D-70C4-485D-9B68-62AA5A896A08}" type="presParOf" srcId="{BDC8E35A-9DB4-4F8C-8099-38220A0735C2}" destId="{FA56A025-9954-4299-B1C6-FC12ACCABB94}" srcOrd="3" destOrd="0" presId="urn:microsoft.com/office/officeart/2018/5/layout/IconCircleLabelList"/>
    <dgm:cxn modelId="{A191EB9B-8B74-4A98-B6E6-B0A7EF5EAD2E}" type="presParOf" srcId="{BDC8E35A-9DB4-4F8C-8099-38220A0735C2}" destId="{7E31A80C-B3C7-4991-8A3E-B02AE66D98CC}" srcOrd="4" destOrd="0" presId="urn:microsoft.com/office/officeart/2018/5/layout/IconCircleLabelList"/>
    <dgm:cxn modelId="{0FB019B8-1172-4EC4-8D39-AC1E647AC8B3}" type="presParOf" srcId="{7E31A80C-B3C7-4991-8A3E-B02AE66D98CC}" destId="{D485B081-A9A2-49AF-93B3-7345C7562649}" srcOrd="0" destOrd="0" presId="urn:microsoft.com/office/officeart/2018/5/layout/IconCircleLabelList"/>
    <dgm:cxn modelId="{2C7DBF97-3DD3-4FCE-ABAA-AD54E5B9DAED}" type="presParOf" srcId="{7E31A80C-B3C7-4991-8A3E-B02AE66D98CC}" destId="{6E30FECE-E876-4421-9930-7C37BBDA8B2A}" srcOrd="1" destOrd="0" presId="urn:microsoft.com/office/officeart/2018/5/layout/IconCircleLabelList"/>
    <dgm:cxn modelId="{CFFA1A09-199B-4554-AC6A-EF7472BAA59D}" type="presParOf" srcId="{7E31A80C-B3C7-4991-8A3E-B02AE66D98CC}" destId="{8F07BF9C-5F56-47EF-890F-131FE99F298C}" srcOrd="2" destOrd="0" presId="urn:microsoft.com/office/officeart/2018/5/layout/IconCircleLabelList"/>
    <dgm:cxn modelId="{B4A4FC9B-10C0-4735-81B6-42403BB6A35D}" type="presParOf" srcId="{7E31A80C-B3C7-4991-8A3E-B02AE66D98CC}" destId="{609B1935-7E86-4083-87A1-604CE8FE041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510137-26AC-4AAB-8CF9-EE3346968EB1}" type="doc">
      <dgm:prSet loTypeId="urn:microsoft.com/office/officeart/2005/8/layout/cycle8" loCatId="cycle" qsTypeId="urn:microsoft.com/office/officeart/2005/8/quickstyle/simple2" qsCatId="simple" csTypeId="urn:microsoft.com/office/officeart/2005/8/colors/colorful2" csCatId="colorful"/>
      <dgm:spPr/>
      <dgm:t>
        <a:bodyPr/>
        <a:lstStyle/>
        <a:p>
          <a:endParaRPr lang="en-US"/>
        </a:p>
      </dgm:t>
    </dgm:pt>
    <dgm:pt modelId="{3A06F22D-27F5-4492-84C3-3958BE5E8360}">
      <dgm:prSet/>
      <dgm:spPr/>
      <dgm:t>
        <a:bodyPr/>
        <a:lstStyle/>
        <a:p>
          <a:r>
            <a:rPr lang="en-US"/>
            <a:t>We plan to transport materials from Boston (source) to Lowell(Sink) via different cities of network to find the maximum flow of materials between the two cities.</a:t>
          </a:r>
        </a:p>
      </dgm:t>
    </dgm:pt>
    <dgm:pt modelId="{03385837-E375-4B2C-A961-CF878A3041B8}" type="parTrans" cxnId="{3D412682-C896-442D-910B-E734E2F4969F}">
      <dgm:prSet/>
      <dgm:spPr/>
      <dgm:t>
        <a:bodyPr/>
        <a:lstStyle/>
        <a:p>
          <a:endParaRPr lang="en-US"/>
        </a:p>
      </dgm:t>
    </dgm:pt>
    <dgm:pt modelId="{8D3D1F7A-6ABB-4DCC-BB63-E67D76C6B9AC}" type="sibTrans" cxnId="{3D412682-C896-442D-910B-E734E2F4969F}">
      <dgm:prSet/>
      <dgm:spPr/>
      <dgm:t>
        <a:bodyPr/>
        <a:lstStyle/>
        <a:p>
          <a:endParaRPr lang="en-US"/>
        </a:p>
      </dgm:t>
    </dgm:pt>
    <dgm:pt modelId="{7EBF451B-0E88-4C7D-8048-F574AD0C196E}">
      <dgm:prSet/>
      <dgm:spPr/>
      <dgm:t>
        <a:bodyPr/>
        <a:lstStyle/>
        <a:p>
          <a:r>
            <a:rPr lang="en-US"/>
            <a:t>The max flow problem is to find a flow for which the sum of the flow amounts for the entire network is as large as possible.</a:t>
          </a:r>
        </a:p>
      </dgm:t>
    </dgm:pt>
    <dgm:pt modelId="{D738F309-74A7-456D-BF1E-B33E4BA962BE}" type="parTrans" cxnId="{3BA86F64-0851-4A7C-9AB9-B9CA3A5B947B}">
      <dgm:prSet/>
      <dgm:spPr/>
      <dgm:t>
        <a:bodyPr/>
        <a:lstStyle/>
        <a:p>
          <a:endParaRPr lang="en-US"/>
        </a:p>
      </dgm:t>
    </dgm:pt>
    <dgm:pt modelId="{98F8E849-6175-43C5-8CC3-047C11230405}" type="sibTrans" cxnId="{3BA86F64-0851-4A7C-9AB9-B9CA3A5B947B}">
      <dgm:prSet/>
      <dgm:spPr/>
      <dgm:t>
        <a:bodyPr/>
        <a:lstStyle/>
        <a:p>
          <a:endParaRPr lang="en-US"/>
        </a:p>
      </dgm:t>
    </dgm:pt>
    <dgm:pt modelId="{3588E77B-DA64-4540-B538-AF5579A6D784}" type="pres">
      <dgm:prSet presAssocID="{B9510137-26AC-4AAB-8CF9-EE3346968EB1}" presName="compositeShape" presStyleCnt="0">
        <dgm:presLayoutVars>
          <dgm:chMax val="7"/>
          <dgm:dir/>
          <dgm:resizeHandles val="exact"/>
        </dgm:presLayoutVars>
      </dgm:prSet>
      <dgm:spPr/>
    </dgm:pt>
    <dgm:pt modelId="{204DFF8A-A2ED-4E12-BFE2-799A962C7919}" type="pres">
      <dgm:prSet presAssocID="{B9510137-26AC-4AAB-8CF9-EE3346968EB1}" presName="wedge1" presStyleLbl="node1" presStyleIdx="0" presStyleCnt="2"/>
      <dgm:spPr/>
    </dgm:pt>
    <dgm:pt modelId="{38BCDA99-F857-4290-8FFA-8058296345EC}" type="pres">
      <dgm:prSet presAssocID="{B9510137-26AC-4AAB-8CF9-EE3346968EB1}" presName="dummy1a" presStyleCnt="0"/>
      <dgm:spPr/>
    </dgm:pt>
    <dgm:pt modelId="{F1BF470C-8539-4658-A82B-8D14BCED1E28}" type="pres">
      <dgm:prSet presAssocID="{B9510137-26AC-4AAB-8CF9-EE3346968EB1}" presName="dummy1b" presStyleCnt="0"/>
      <dgm:spPr/>
    </dgm:pt>
    <dgm:pt modelId="{45716C06-E84B-4F08-BD32-6F770296D2F6}" type="pres">
      <dgm:prSet presAssocID="{B9510137-26AC-4AAB-8CF9-EE3346968EB1}" presName="wedge1Tx" presStyleLbl="node1" presStyleIdx="0" presStyleCnt="2">
        <dgm:presLayoutVars>
          <dgm:chMax val="0"/>
          <dgm:chPref val="0"/>
          <dgm:bulletEnabled val="1"/>
        </dgm:presLayoutVars>
      </dgm:prSet>
      <dgm:spPr/>
    </dgm:pt>
    <dgm:pt modelId="{9499DAD5-9E2F-4993-B29F-81A4A615919E}" type="pres">
      <dgm:prSet presAssocID="{B9510137-26AC-4AAB-8CF9-EE3346968EB1}" presName="wedge2" presStyleLbl="node1" presStyleIdx="1" presStyleCnt="2"/>
      <dgm:spPr/>
    </dgm:pt>
    <dgm:pt modelId="{EDD2CC98-94CB-4577-88DA-9F049C5CE3CE}" type="pres">
      <dgm:prSet presAssocID="{B9510137-26AC-4AAB-8CF9-EE3346968EB1}" presName="dummy2a" presStyleCnt="0"/>
      <dgm:spPr/>
    </dgm:pt>
    <dgm:pt modelId="{0CE43FB9-B793-46BA-950C-18677B335608}" type="pres">
      <dgm:prSet presAssocID="{B9510137-26AC-4AAB-8CF9-EE3346968EB1}" presName="dummy2b" presStyleCnt="0"/>
      <dgm:spPr/>
    </dgm:pt>
    <dgm:pt modelId="{84F24FBF-ACEF-4BEF-81F5-5BAC53BC0315}" type="pres">
      <dgm:prSet presAssocID="{B9510137-26AC-4AAB-8CF9-EE3346968EB1}" presName="wedge2Tx" presStyleLbl="node1" presStyleIdx="1" presStyleCnt="2">
        <dgm:presLayoutVars>
          <dgm:chMax val="0"/>
          <dgm:chPref val="0"/>
          <dgm:bulletEnabled val="1"/>
        </dgm:presLayoutVars>
      </dgm:prSet>
      <dgm:spPr/>
    </dgm:pt>
    <dgm:pt modelId="{436CE713-EF32-4E1A-99EB-71623476C988}" type="pres">
      <dgm:prSet presAssocID="{8D3D1F7A-6ABB-4DCC-BB63-E67D76C6B9AC}" presName="arrowWedge1" presStyleLbl="fgSibTrans2D1" presStyleIdx="0" presStyleCnt="2"/>
      <dgm:spPr/>
    </dgm:pt>
    <dgm:pt modelId="{FE5FCF2C-41F8-40B2-B31B-3F7EE4C4E9D2}" type="pres">
      <dgm:prSet presAssocID="{98F8E849-6175-43C5-8CC3-047C11230405}" presName="arrowWedge2" presStyleLbl="fgSibTrans2D1" presStyleIdx="1" presStyleCnt="2"/>
      <dgm:spPr/>
    </dgm:pt>
  </dgm:ptLst>
  <dgm:cxnLst>
    <dgm:cxn modelId="{710B5628-69A8-4445-9809-4034245194F3}" type="presOf" srcId="{7EBF451B-0E88-4C7D-8048-F574AD0C196E}" destId="{84F24FBF-ACEF-4BEF-81F5-5BAC53BC0315}" srcOrd="1" destOrd="0" presId="urn:microsoft.com/office/officeart/2005/8/layout/cycle8"/>
    <dgm:cxn modelId="{BB557639-6705-4334-86D7-4BDE616E2893}" type="presOf" srcId="{7EBF451B-0E88-4C7D-8048-F574AD0C196E}" destId="{9499DAD5-9E2F-4993-B29F-81A4A615919E}" srcOrd="0" destOrd="0" presId="urn:microsoft.com/office/officeart/2005/8/layout/cycle8"/>
    <dgm:cxn modelId="{3BA86F64-0851-4A7C-9AB9-B9CA3A5B947B}" srcId="{B9510137-26AC-4AAB-8CF9-EE3346968EB1}" destId="{7EBF451B-0E88-4C7D-8048-F574AD0C196E}" srcOrd="1" destOrd="0" parTransId="{D738F309-74A7-456D-BF1E-B33E4BA962BE}" sibTransId="{98F8E849-6175-43C5-8CC3-047C11230405}"/>
    <dgm:cxn modelId="{CF311F6D-1171-45F7-BE38-AE3E82736908}" type="presOf" srcId="{3A06F22D-27F5-4492-84C3-3958BE5E8360}" destId="{204DFF8A-A2ED-4E12-BFE2-799A962C7919}" srcOrd="0" destOrd="0" presId="urn:microsoft.com/office/officeart/2005/8/layout/cycle8"/>
    <dgm:cxn modelId="{3D412682-C896-442D-910B-E734E2F4969F}" srcId="{B9510137-26AC-4AAB-8CF9-EE3346968EB1}" destId="{3A06F22D-27F5-4492-84C3-3958BE5E8360}" srcOrd="0" destOrd="0" parTransId="{03385837-E375-4B2C-A961-CF878A3041B8}" sibTransId="{8D3D1F7A-6ABB-4DCC-BB63-E67D76C6B9AC}"/>
    <dgm:cxn modelId="{49CDD1E7-C1A6-479A-A9A3-3B325C44130A}" type="presOf" srcId="{3A06F22D-27F5-4492-84C3-3958BE5E8360}" destId="{45716C06-E84B-4F08-BD32-6F770296D2F6}" srcOrd="1" destOrd="0" presId="urn:microsoft.com/office/officeart/2005/8/layout/cycle8"/>
    <dgm:cxn modelId="{F081E4FB-007C-4E39-8F3F-93B82AE057F3}" type="presOf" srcId="{B9510137-26AC-4AAB-8CF9-EE3346968EB1}" destId="{3588E77B-DA64-4540-B538-AF5579A6D784}" srcOrd="0" destOrd="0" presId="urn:microsoft.com/office/officeart/2005/8/layout/cycle8"/>
    <dgm:cxn modelId="{69183D64-2C45-4C14-A767-2DFA96E03F14}" type="presParOf" srcId="{3588E77B-DA64-4540-B538-AF5579A6D784}" destId="{204DFF8A-A2ED-4E12-BFE2-799A962C7919}" srcOrd="0" destOrd="0" presId="urn:microsoft.com/office/officeart/2005/8/layout/cycle8"/>
    <dgm:cxn modelId="{099986AD-A83D-4B85-8E31-1CFD8F0D1BF6}" type="presParOf" srcId="{3588E77B-DA64-4540-B538-AF5579A6D784}" destId="{38BCDA99-F857-4290-8FFA-8058296345EC}" srcOrd="1" destOrd="0" presId="urn:microsoft.com/office/officeart/2005/8/layout/cycle8"/>
    <dgm:cxn modelId="{A9ED0763-A443-4FE1-82A3-D8BF148E783F}" type="presParOf" srcId="{3588E77B-DA64-4540-B538-AF5579A6D784}" destId="{F1BF470C-8539-4658-A82B-8D14BCED1E28}" srcOrd="2" destOrd="0" presId="urn:microsoft.com/office/officeart/2005/8/layout/cycle8"/>
    <dgm:cxn modelId="{18794F8A-EBB4-446F-A075-A12D3CC4C4AE}" type="presParOf" srcId="{3588E77B-DA64-4540-B538-AF5579A6D784}" destId="{45716C06-E84B-4F08-BD32-6F770296D2F6}" srcOrd="3" destOrd="0" presId="urn:microsoft.com/office/officeart/2005/8/layout/cycle8"/>
    <dgm:cxn modelId="{999FF19E-F9C6-4F2C-AEAE-9F047511A78F}" type="presParOf" srcId="{3588E77B-DA64-4540-B538-AF5579A6D784}" destId="{9499DAD5-9E2F-4993-B29F-81A4A615919E}" srcOrd="4" destOrd="0" presId="urn:microsoft.com/office/officeart/2005/8/layout/cycle8"/>
    <dgm:cxn modelId="{D13DB279-4207-4FFF-BE9F-858AD1D5ACF1}" type="presParOf" srcId="{3588E77B-DA64-4540-B538-AF5579A6D784}" destId="{EDD2CC98-94CB-4577-88DA-9F049C5CE3CE}" srcOrd="5" destOrd="0" presId="urn:microsoft.com/office/officeart/2005/8/layout/cycle8"/>
    <dgm:cxn modelId="{98718339-AFC6-4EA0-94EA-DA0615B86305}" type="presParOf" srcId="{3588E77B-DA64-4540-B538-AF5579A6D784}" destId="{0CE43FB9-B793-46BA-950C-18677B335608}" srcOrd="6" destOrd="0" presId="urn:microsoft.com/office/officeart/2005/8/layout/cycle8"/>
    <dgm:cxn modelId="{8FB37543-2FF6-4886-AF2A-7ACB9C27154B}" type="presParOf" srcId="{3588E77B-DA64-4540-B538-AF5579A6D784}" destId="{84F24FBF-ACEF-4BEF-81F5-5BAC53BC0315}" srcOrd="7" destOrd="0" presId="urn:microsoft.com/office/officeart/2005/8/layout/cycle8"/>
    <dgm:cxn modelId="{FBD3275B-F095-4F90-B745-1A44465FBE16}" type="presParOf" srcId="{3588E77B-DA64-4540-B538-AF5579A6D784}" destId="{436CE713-EF32-4E1A-99EB-71623476C988}" srcOrd="8" destOrd="0" presId="urn:microsoft.com/office/officeart/2005/8/layout/cycle8"/>
    <dgm:cxn modelId="{5EE65A47-DA59-4926-845E-D155C88D57DB}" type="presParOf" srcId="{3588E77B-DA64-4540-B538-AF5579A6D784}" destId="{FE5FCF2C-41F8-40B2-B31B-3F7EE4C4E9D2}" srcOrd="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5C95A8-8458-4438-9C84-5D8594B01125}"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5AC40F7E-0C14-4BC1-B0CB-AC9A551D6FD0}">
      <dgm:prSet/>
      <dgm:spPr/>
      <dgm:t>
        <a:bodyPr/>
        <a:lstStyle/>
        <a:p>
          <a:r>
            <a:rPr lang="en-US"/>
            <a:t>Scheduling employees for shifts</a:t>
          </a:r>
        </a:p>
      </dgm:t>
    </dgm:pt>
    <dgm:pt modelId="{6E51D626-C813-4EA6-9C37-510106EA31E4}" type="parTrans" cxnId="{7BE4D2F7-EDC0-4A65-9456-462B5CDEA82D}">
      <dgm:prSet/>
      <dgm:spPr/>
      <dgm:t>
        <a:bodyPr/>
        <a:lstStyle/>
        <a:p>
          <a:endParaRPr lang="en-US"/>
        </a:p>
      </dgm:t>
    </dgm:pt>
    <dgm:pt modelId="{7C512CE0-9CE3-4B22-93BA-18F18F9A3BC4}" type="sibTrans" cxnId="{7BE4D2F7-EDC0-4A65-9456-462B5CDEA82D}">
      <dgm:prSet/>
      <dgm:spPr/>
      <dgm:t>
        <a:bodyPr/>
        <a:lstStyle/>
        <a:p>
          <a:endParaRPr lang="en-US"/>
        </a:p>
      </dgm:t>
    </dgm:pt>
    <dgm:pt modelId="{5279AE68-A0C6-44CF-B4F1-44B1E8D09A3F}">
      <dgm:prSet/>
      <dgm:spPr/>
      <dgm:t>
        <a:bodyPr/>
        <a:lstStyle/>
        <a:p>
          <a:r>
            <a:rPr lang="en-US"/>
            <a:t>Scheduling movies in a theatre</a:t>
          </a:r>
        </a:p>
      </dgm:t>
    </dgm:pt>
    <dgm:pt modelId="{8060C9EC-9648-4059-BE77-6782C51A0986}" type="parTrans" cxnId="{36EBD5F6-4B77-4D75-8A20-A5469DEB6DEA}">
      <dgm:prSet/>
      <dgm:spPr/>
      <dgm:t>
        <a:bodyPr/>
        <a:lstStyle/>
        <a:p>
          <a:endParaRPr lang="en-US"/>
        </a:p>
      </dgm:t>
    </dgm:pt>
    <dgm:pt modelId="{DA68C423-016D-4246-8BC2-760D3E9ACF40}" type="sibTrans" cxnId="{36EBD5F6-4B77-4D75-8A20-A5469DEB6DEA}">
      <dgm:prSet/>
      <dgm:spPr/>
      <dgm:t>
        <a:bodyPr/>
        <a:lstStyle/>
        <a:p>
          <a:endParaRPr lang="en-US"/>
        </a:p>
      </dgm:t>
    </dgm:pt>
    <dgm:pt modelId="{23B9C58E-E885-4F80-B11B-A7748F6DA887}">
      <dgm:prSet/>
      <dgm:spPr/>
      <dgm:t>
        <a:bodyPr/>
        <a:lstStyle/>
        <a:p>
          <a:r>
            <a:rPr lang="en-US"/>
            <a:t>Time tables</a:t>
          </a:r>
        </a:p>
      </dgm:t>
    </dgm:pt>
    <dgm:pt modelId="{D0999362-3660-4566-AA28-D942164DBE31}" type="parTrans" cxnId="{9F4B6028-F858-4C3B-AF41-85C124BE4152}">
      <dgm:prSet/>
      <dgm:spPr/>
      <dgm:t>
        <a:bodyPr/>
        <a:lstStyle/>
        <a:p>
          <a:endParaRPr lang="en-US"/>
        </a:p>
      </dgm:t>
    </dgm:pt>
    <dgm:pt modelId="{E9E6109C-0DA0-4BDD-BB83-D72C2A1AF4BE}" type="sibTrans" cxnId="{9F4B6028-F858-4C3B-AF41-85C124BE4152}">
      <dgm:prSet/>
      <dgm:spPr/>
      <dgm:t>
        <a:bodyPr/>
        <a:lstStyle/>
        <a:p>
          <a:endParaRPr lang="en-US"/>
        </a:p>
      </dgm:t>
    </dgm:pt>
    <dgm:pt modelId="{D45BE735-5BCE-4999-BCF0-94A06B070A91}">
      <dgm:prSet/>
      <dgm:spPr/>
      <dgm:t>
        <a:bodyPr/>
        <a:lstStyle/>
        <a:p>
          <a:r>
            <a:rPr lang="en-US"/>
            <a:t>Appliance Scheduling Optimization in Smart Home Networks</a:t>
          </a:r>
        </a:p>
      </dgm:t>
    </dgm:pt>
    <dgm:pt modelId="{279203E1-5E53-467D-9210-53025D12037C}" type="parTrans" cxnId="{8E91D327-DAC3-4143-A90D-0FAE0EBFF2A8}">
      <dgm:prSet/>
      <dgm:spPr/>
      <dgm:t>
        <a:bodyPr/>
        <a:lstStyle/>
        <a:p>
          <a:endParaRPr lang="en-US"/>
        </a:p>
      </dgm:t>
    </dgm:pt>
    <dgm:pt modelId="{E6197DEB-7C24-40AF-88C2-6DA3CBFF55F1}" type="sibTrans" cxnId="{8E91D327-DAC3-4143-A90D-0FAE0EBFF2A8}">
      <dgm:prSet/>
      <dgm:spPr/>
      <dgm:t>
        <a:bodyPr/>
        <a:lstStyle/>
        <a:p>
          <a:endParaRPr lang="en-US"/>
        </a:p>
      </dgm:t>
    </dgm:pt>
    <dgm:pt modelId="{624E8AF5-0ABF-4839-851A-9BDDC46D7E04}">
      <dgm:prSet/>
      <dgm:spPr/>
      <dgm:t>
        <a:bodyPr/>
        <a:lstStyle/>
        <a:p>
          <a:r>
            <a:rPr lang="en-US"/>
            <a:t>Scheduling manufacturing processes in a factory</a:t>
          </a:r>
        </a:p>
      </dgm:t>
    </dgm:pt>
    <dgm:pt modelId="{23102E55-348C-4C8B-B8B8-F461B4E29C42}" type="parTrans" cxnId="{45D43D18-2128-4620-A1A5-5A9088E83550}">
      <dgm:prSet/>
      <dgm:spPr/>
    </dgm:pt>
    <dgm:pt modelId="{2D50EAFD-71D1-438C-8421-EC046E322B75}" type="sibTrans" cxnId="{45D43D18-2128-4620-A1A5-5A9088E83550}">
      <dgm:prSet/>
      <dgm:spPr/>
    </dgm:pt>
    <dgm:pt modelId="{0D4DA341-099C-4EF4-9E5D-90D5B640E65C}" type="pres">
      <dgm:prSet presAssocID="{9F5C95A8-8458-4438-9C84-5D8594B01125}" presName="diagram" presStyleCnt="0">
        <dgm:presLayoutVars>
          <dgm:dir/>
          <dgm:resizeHandles val="exact"/>
        </dgm:presLayoutVars>
      </dgm:prSet>
      <dgm:spPr/>
    </dgm:pt>
    <dgm:pt modelId="{83E58134-16B4-4BBE-802E-61B69021A3B0}" type="pres">
      <dgm:prSet presAssocID="{5AC40F7E-0C14-4BC1-B0CB-AC9A551D6FD0}" presName="node" presStyleLbl="node1" presStyleIdx="0" presStyleCnt="5">
        <dgm:presLayoutVars>
          <dgm:bulletEnabled val="1"/>
        </dgm:presLayoutVars>
      </dgm:prSet>
      <dgm:spPr/>
    </dgm:pt>
    <dgm:pt modelId="{34C0B94E-27DB-4E18-97EA-5BC9906F492F}" type="pres">
      <dgm:prSet presAssocID="{7C512CE0-9CE3-4B22-93BA-18F18F9A3BC4}" presName="sibTrans" presStyleCnt="0"/>
      <dgm:spPr/>
    </dgm:pt>
    <dgm:pt modelId="{DC438AA9-0968-4B22-9F81-49433BE9C0AC}" type="pres">
      <dgm:prSet presAssocID="{5279AE68-A0C6-44CF-B4F1-44B1E8D09A3F}" presName="node" presStyleLbl="node1" presStyleIdx="1" presStyleCnt="5">
        <dgm:presLayoutVars>
          <dgm:bulletEnabled val="1"/>
        </dgm:presLayoutVars>
      </dgm:prSet>
      <dgm:spPr/>
    </dgm:pt>
    <dgm:pt modelId="{5C5EFE78-2B2A-4312-85F8-50FD88778B6F}" type="pres">
      <dgm:prSet presAssocID="{DA68C423-016D-4246-8BC2-760D3E9ACF40}" presName="sibTrans" presStyleCnt="0"/>
      <dgm:spPr/>
    </dgm:pt>
    <dgm:pt modelId="{ADB32BD8-B79D-4756-BEC7-D4F306BC9F79}" type="pres">
      <dgm:prSet presAssocID="{23B9C58E-E885-4F80-B11B-A7748F6DA887}" presName="node" presStyleLbl="node1" presStyleIdx="2" presStyleCnt="5">
        <dgm:presLayoutVars>
          <dgm:bulletEnabled val="1"/>
        </dgm:presLayoutVars>
      </dgm:prSet>
      <dgm:spPr/>
    </dgm:pt>
    <dgm:pt modelId="{41D97D45-44AD-413C-A494-5FBCCF36D372}" type="pres">
      <dgm:prSet presAssocID="{E9E6109C-0DA0-4BDD-BB83-D72C2A1AF4BE}" presName="sibTrans" presStyleCnt="0"/>
      <dgm:spPr/>
    </dgm:pt>
    <dgm:pt modelId="{553289F2-B001-4DE9-BFF8-7833109CFD5E}" type="pres">
      <dgm:prSet presAssocID="{624E8AF5-0ABF-4839-851A-9BDDC46D7E04}" presName="node" presStyleLbl="node1" presStyleIdx="3" presStyleCnt="5">
        <dgm:presLayoutVars>
          <dgm:bulletEnabled val="1"/>
        </dgm:presLayoutVars>
      </dgm:prSet>
      <dgm:spPr/>
    </dgm:pt>
    <dgm:pt modelId="{181A2784-A7C9-4B98-A447-9D4ACEB50A80}" type="pres">
      <dgm:prSet presAssocID="{2D50EAFD-71D1-438C-8421-EC046E322B75}" presName="sibTrans" presStyleCnt="0"/>
      <dgm:spPr/>
    </dgm:pt>
    <dgm:pt modelId="{5A99482B-6EE3-4085-9FFC-30D65DC55F42}" type="pres">
      <dgm:prSet presAssocID="{D45BE735-5BCE-4999-BCF0-94A06B070A91}" presName="node" presStyleLbl="node1" presStyleIdx="4" presStyleCnt="5">
        <dgm:presLayoutVars>
          <dgm:bulletEnabled val="1"/>
        </dgm:presLayoutVars>
      </dgm:prSet>
      <dgm:spPr/>
    </dgm:pt>
  </dgm:ptLst>
  <dgm:cxnLst>
    <dgm:cxn modelId="{CC53AE13-362A-4F9B-B914-C3B2EF3BA7B7}" type="presOf" srcId="{23B9C58E-E885-4F80-B11B-A7748F6DA887}" destId="{ADB32BD8-B79D-4756-BEC7-D4F306BC9F79}" srcOrd="0" destOrd="0" presId="urn:microsoft.com/office/officeart/2005/8/layout/default"/>
    <dgm:cxn modelId="{7BF04015-4838-437D-ABFB-7890F5F92F21}" type="presOf" srcId="{5AC40F7E-0C14-4BC1-B0CB-AC9A551D6FD0}" destId="{83E58134-16B4-4BBE-802E-61B69021A3B0}" srcOrd="0" destOrd="0" presId="urn:microsoft.com/office/officeart/2005/8/layout/default"/>
    <dgm:cxn modelId="{45D43D18-2128-4620-A1A5-5A9088E83550}" srcId="{9F5C95A8-8458-4438-9C84-5D8594B01125}" destId="{624E8AF5-0ABF-4839-851A-9BDDC46D7E04}" srcOrd="3" destOrd="0" parTransId="{23102E55-348C-4C8B-B8B8-F461B4E29C42}" sibTransId="{2D50EAFD-71D1-438C-8421-EC046E322B75}"/>
    <dgm:cxn modelId="{8E91D327-DAC3-4143-A90D-0FAE0EBFF2A8}" srcId="{9F5C95A8-8458-4438-9C84-5D8594B01125}" destId="{D45BE735-5BCE-4999-BCF0-94A06B070A91}" srcOrd="4" destOrd="0" parTransId="{279203E1-5E53-467D-9210-53025D12037C}" sibTransId="{E6197DEB-7C24-40AF-88C2-6DA3CBFF55F1}"/>
    <dgm:cxn modelId="{9F4B6028-F858-4C3B-AF41-85C124BE4152}" srcId="{9F5C95A8-8458-4438-9C84-5D8594B01125}" destId="{23B9C58E-E885-4F80-B11B-A7748F6DA887}" srcOrd="2" destOrd="0" parTransId="{D0999362-3660-4566-AA28-D942164DBE31}" sibTransId="{E9E6109C-0DA0-4BDD-BB83-D72C2A1AF4BE}"/>
    <dgm:cxn modelId="{D796802B-FFC4-409A-BC99-73EBFFD06B04}" type="presOf" srcId="{D45BE735-5BCE-4999-BCF0-94A06B070A91}" destId="{5A99482B-6EE3-4085-9FFC-30D65DC55F42}" srcOrd="0" destOrd="0" presId="urn:microsoft.com/office/officeart/2005/8/layout/default"/>
    <dgm:cxn modelId="{2E896434-36CE-4FDB-AE75-D992F4385793}" type="presOf" srcId="{624E8AF5-0ABF-4839-851A-9BDDC46D7E04}" destId="{553289F2-B001-4DE9-BFF8-7833109CFD5E}" srcOrd="0" destOrd="0" presId="urn:microsoft.com/office/officeart/2005/8/layout/default"/>
    <dgm:cxn modelId="{7E2BBD3E-355D-4C5E-821A-180B4F9495A0}" type="presOf" srcId="{9F5C95A8-8458-4438-9C84-5D8594B01125}" destId="{0D4DA341-099C-4EF4-9E5D-90D5B640E65C}" srcOrd="0" destOrd="0" presId="urn:microsoft.com/office/officeart/2005/8/layout/default"/>
    <dgm:cxn modelId="{64ED7D76-9A22-4783-B0BB-8D7296DD9B92}" type="presOf" srcId="{5279AE68-A0C6-44CF-B4F1-44B1E8D09A3F}" destId="{DC438AA9-0968-4B22-9F81-49433BE9C0AC}" srcOrd="0" destOrd="0" presId="urn:microsoft.com/office/officeart/2005/8/layout/default"/>
    <dgm:cxn modelId="{36EBD5F6-4B77-4D75-8A20-A5469DEB6DEA}" srcId="{9F5C95A8-8458-4438-9C84-5D8594B01125}" destId="{5279AE68-A0C6-44CF-B4F1-44B1E8D09A3F}" srcOrd="1" destOrd="0" parTransId="{8060C9EC-9648-4059-BE77-6782C51A0986}" sibTransId="{DA68C423-016D-4246-8BC2-760D3E9ACF40}"/>
    <dgm:cxn modelId="{7BE4D2F7-EDC0-4A65-9456-462B5CDEA82D}" srcId="{9F5C95A8-8458-4438-9C84-5D8594B01125}" destId="{5AC40F7E-0C14-4BC1-B0CB-AC9A551D6FD0}" srcOrd="0" destOrd="0" parTransId="{6E51D626-C813-4EA6-9C37-510106EA31E4}" sibTransId="{7C512CE0-9CE3-4B22-93BA-18F18F9A3BC4}"/>
    <dgm:cxn modelId="{4C2DB2B2-C1BE-4D3B-AF3B-E43215126DCB}" type="presParOf" srcId="{0D4DA341-099C-4EF4-9E5D-90D5B640E65C}" destId="{83E58134-16B4-4BBE-802E-61B69021A3B0}" srcOrd="0" destOrd="0" presId="urn:microsoft.com/office/officeart/2005/8/layout/default"/>
    <dgm:cxn modelId="{83B5ECB3-C1A9-4E50-811F-EED592A64F3B}" type="presParOf" srcId="{0D4DA341-099C-4EF4-9E5D-90D5B640E65C}" destId="{34C0B94E-27DB-4E18-97EA-5BC9906F492F}" srcOrd="1" destOrd="0" presId="urn:microsoft.com/office/officeart/2005/8/layout/default"/>
    <dgm:cxn modelId="{BA90A529-E297-43B2-ADAB-D46490229418}" type="presParOf" srcId="{0D4DA341-099C-4EF4-9E5D-90D5B640E65C}" destId="{DC438AA9-0968-4B22-9F81-49433BE9C0AC}" srcOrd="2" destOrd="0" presId="urn:microsoft.com/office/officeart/2005/8/layout/default"/>
    <dgm:cxn modelId="{630F8E06-9396-40D9-8979-5AEA3F9881FB}" type="presParOf" srcId="{0D4DA341-099C-4EF4-9E5D-90D5B640E65C}" destId="{5C5EFE78-2B2A-4312-85F8-50FD88778B6F}" srcOrd="3" destOrd="0" presId="urn:microsoft.com/office/officeart/2005/8/layout/default"/>
    <dgm:cxn modelId="{FA0F050D-2F3D-4179-99D6-93DA7566280D}" type="presParOf" srcId="{0D4DA341-099C-4EF4-9E5D-90D5B640E65C}" destId="{ADB32BD8-B79D-4756-BEC7-D4F306BC9F79}" srcOrd="4" destOrd="0" presId="urn:microsoft.com/office/officeart/2005/8/layout/default"/>
    <dgm:cxn modelId="{C01BDC49-4C14-4768-966D-55B2A32CA598}" type="presParOf" srcId="{0D4DA341-099C-4EF4-9E5D-90D5B640E65C}" destId="{41D97D45-44AD-413C-A494-5FBCCF36D372}" srcOrd="5" destOrd="0" presId="urn:microsoft.com/office/officeart/2005/8/layout/default"/>
    <dgm:cxn modelId="{CAD606B9-2057-4D77-889A-CD95F64B9F39}" type="presParOf" srcId="{0D4DA341-099C-4EF4-9E5D-90D5B640E65C}" destId="{553289F2-B001-4DE9-BFF8-7833109CFD5E}" srcOrd="6" destOrd="0" presId="urn:microsoft.com/office/officeart/2005/8/layout/default"/>
    <dgm:cxn modelId="{DB8D55F5-195E-4F5C-904C-4BAB4E94D705}" type="presParOf" srcId="{0D4DA341-099C-4EF4-9E5D-90D5B640E65C}" destId="{181A2784-A7C9-4B98-A447-9D4ACEB50A80}" srcOrd="7" destOrd="0" presId="urn:microsoft.com/office/officeart/2005/8/layout/default"/>
    <dgm:cxn modelId="{BEA3B198-4252-42C4-A153-DB94CE769282}" type="presParOf" srcId="{0D4DA341-099C-4EF4-9E5D-90D5B640E65C}" destId="{5A99482B-6EE3-4085-9FFC-30D65DC55F4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377F3B-171B-45AB-B822-0EA78655C9F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BA3C430-CB3C-4BAC-82F0-20DDB8836C80}">
      <dgm:prSet/>
      <dgm:spPr/>
      <dgm:t>
        <a:bodyPr/>
        <a:lstStyle/>
        <a:p>
          <a:r>
            <a:rPr lang="en-US" sz="3000">
              <a:solidFill>
                <a:srgbClr val="010000"/>
              </a:solidFill>
              <a:latin typeface="Gill Sans MT"/>
            </a:rPr>
            <a:t>Constraints</a:t>
          </a:r>
        </a:p>
      </dgm:t>
    </dgm:pt>
    <dgm:pt modelId="{0ED4F736-EC7A-4188-9B71-D28DBB6A4521}" type="parTrans" cxnId="{2D9164BB-F8EA-41F1-A32E-CEBFCCB1F046}">
      <dgm:prSet/>
      <dgm:spPr/>
      <dgm:t>
        <a:bodyPr/>
        <a:lstStyle/>
        <a:p>
          <a:endParaRPr lang="en-US"/>
        </a:p>
      </dgm:t>
    </dgm:pt>
    <dgm:pt modelId="{3071FFE1-526A-4CE8-B6B0-2120F8E4614D}" type="sibTrans" cxnId="{2D9164BB-F8EA-41F1-A32E-CEBFCCB1F046}">
      <dgm:prSet/>
      <dgm:spPr/>
      <dgm:t>
        <a:bodyPr/>
        <a:lstStyle/>
        <a:p>
          <a:endParaRPr lang="en-US"/>
        </a:p>
      </dgm:t>
    </dgm:pt>
    <dgm:pt modelId="{FE4FE6A2-7C78-4791-BB25-AC6BF69BDEE0}">
      <dgm:prSet/>
      <dgm:spPr/>
      <dgm:t>
        <a:bodyPr/>
        <a:lstStyle/>
        <a:p>
          <a:r>
            <a:rPr lang="en-US" sz="2600"/>
            <a:t>Minimum no of shifts assigned to each nurse = 2</a:t>
          </a:r>
        </a:p>
      </dgm:t>
    </dgm:pt>
    <dgm:pt modelId="{0CDFE1CD-C696-44A9-AECD-A7DB475AE524}" type="parTrans" cxnId="{D676C523-D862-4CEB-8AD3-F8EBE8036E29}">
      <dgm:prSet/>
      <dgm:spPr/>
      <dgm:t>
        <a:bodyPr/>
        <a:lstStyle/>
        <a:p>
          <a:endParaRPr lang="en-US"/>
        </a:p>
      </dgm:t>
    </dgm:pt>
    <dgm:pt modelId="{953D351D-F1D5-4158-AA6E-FDBD0DB70952}" type="sibTrans" cxnId="{D676C523-D862-4CEB-8AD3-F8EBE8036E29}">
      <dgm:prSet/>
      <dgm:spPr/>
      <dgm:t>
        <a:bodyPr/>
        <a:lstStyle/>
        <a:p>
          <a:endParaRPr lang="en-US"/>
        </a:p>
      </dgm:t>
    </dgm:pt>
    <dgm:pt modelId="{32C21B96-3420-4556-AC0D-5F19D24C50DD}">
      <dgm:prSet/>
      <dgm:spPr/>
      <dgm:t>
        <a:bodyPr/>
        <a:lstStyle/>
        <a:p>
          <a:r>
            <a:rPr lang="en-US" sz="2600"/>
            <a:t>No of shifts assigned to each nurse a day &lt;=1</a:t>
          </a:r>
        </a:p>
      </dgm:t>
    </dgm:pt>
    <dgm:pt modelId="{3D79540B-4686-4293-95D7-60A20C877CB0}" type="parTrans" cxnId="{B7D22EFD-397F-4876-83AF-21FEEABA34C2}">
      <dgm:prSet/>
      <dgm:spPr/>
    </dgm:pt>
    <dgm:pt modelId="{9E34BC61-E319-4365-A4CF-F60636780E85}" type="sibTrans" cxnId="{B7D22EFD-397F-4876-83AF-21FEEABA34C2}">
      <dgm:prSet/>
      <dgm:spPr/>
    </dgm:pt>
    <dgm:pt modelId="{9D22ABCC-6D43-406D-905C-4BF44C0226C2}" type="pres">
      <dgm:prSet presAssocID="{53377F3B-171B-45AB-B822-0EA78655C9FA}" presName="hierChild1" presStyleCnt="0">
        <dgm:presLayoutVars>
          <dgm:chPref val="1"/>
          <dgm:dir/>
          <dgm:animOne val="branch"/>
          <dgm:animLvl val="lvl"/>
          <dgm:resizeHandles/>
        </dgm:presLayoutVars>
      </dgm:prSet>
      <dgm:spPr/>
    </dgm:pt>
    <dgm:pt modelId="{FF9CFA71-EA3B-417F-BEC0-C437D0A0F5CC}" type="pres">
      <dgm:prSet presAssocID="{FBA3C430-CB3C-4BAC-82F0-20DDB8836C80}" presName="hierRoot1" presStyleCnt="0"/>
      <dgm:spPr/>
    </dgm:pt>
    <dgm:pt modelId="{745660B9-532B-4F10-A4F9-CC7AEB553764}" type="pres">
      <dgm:prSet presAssocID="{FBA3C430-CB3C-4BAC-82F0-20DDB8836C80}" presName="composite" presStyleCnt="0"/>
      <dgm:spPr/>
    </dgm:pt>
    <dgm:pt modelId="{F3F51A9B-59E8-443E-8EED-565D4726704D}" type="pres">
      <dgm:prSet presAssocID="{FBA3C430-CB3C-4BAC-82F0-20DDB8836C80}" presName="background" presStyleLbl="node0" presStyleIdx="0" presStyleCnt="1"/>
      <dgm:spPr/>
    </dgm:pt>
    <dgm:pt modelId="{1F26F29D-06D0-44D2-BC87-D4597D851F71}" type="pres">
      <dgm:prSet presAssocID="{FBA3C430-CB3C-4BAC-82F0-20DDB8836C80}" presName="text" presStyleLbl="fgAcc0" presStyleIdx="0" presStyleCnt="1">
        <dgm:presLayoutVars>
          <dgm:chPref val="3"/>
        </dgm:presLayoutVars>
      </dgm:prSet>
      <dgm:spPr/>
    </dgm:pt>
    <dgm:pt modelId="{0309CDBD-60A6-4555-AC04-3148A2ACCEB0}" type="pres">
      <dgm:prSet presAssocID="{FBA3C430-CB3C-4BAC-82F0-20DDB8836C80}" presName="hierChild2" presStyleCnt="0"/>
      <dgm:spPr/>
    </dgm:pt>
    <dgm:pt modelId="{38A7484F-7311-4E7C-84F5-C0628E7ACFA4}" type="pres">
      <dgm:prSet presAssocID="{3D79540B-4686-4293-95D7-60A20C877CB0}" presName="Name10" presStyleLbl="parChTrans1D2" presStyleIdx="0" presStyleCnt="2"/>
      <dgm:spPr/>
    </dgm:pt>
    <dgm:pt modelId="{151922BB-68B2-4B28-93AC-63B2F9AAB542}" type="pres">
      <dgm:prSet presAssocID="{32C21B96-3420-4556-AC0D-5F19D24C50DD}" presName="hierRoot2" presStyleCnt="0"/>
      <dgm:spPr/>
    </dgm:pt>
    <dgm:pt modelId="{C113C4A2-69AF-4776-A341-A754203ACD16}" type="pres">
      <dgm:prSet presAssocID="{32C21B96-3420-4556-AC0D-5F19D24C50DD}" presName="composite2" presStyleCnt="0"/>
      <dgm:spPr/>
    </dgm:pt>
    <dgm:pt modelId="{33684708-F6E7-4A86-95D5-396980AD2645}" type="pres">
      <dgm:prSet presAssocID="{32C21B96-3420-4556-AC0D-5F19D24C50DD}" presName="background2" presStyleLbl="node2" presStyleIdx="0" presStyleCnt="2"/>
      <dgm:spPr/>
    </dgm:pt>
    <dgm:pt modelId="{E8E25E56-A186-4BB5-984B-6F6E2572B937}" type="pres">
      <dgm:prSet presAssocID="{32C21B96-3420-4556-AC0D-5F19D24C50DD}" presName="text2" presStyleLbl="fgAcc2" presStyleIdx="0" presStyleCnt="2">
        <dgm:presLayoutVars>
          <dgm:chPref val="3"/>
        </dgm:presLayoutVars>
      </dgm:prSet>
      <dgm:spPr/>
    </dgm:pt>
    <dgm:pt modelId="{0ED3D0E3-E15B-423C-BFD3-02D2F451010F}" type="pres">
      <dgm:prSet presAssocID="{32C21B96-3420-4556-AC0D-5F19D24C50DD}" presName="hierChild3" presStyleCnt="0"/>
      <dgm:spPr/>
    </dgm:pt>
    <dgm:pt modelId="{130CE6AF-42BF-4ACD-8904-69AC6C2D58B5}" type="pres">
      <dgm:prSet presAssocID="{0CDFE1CD-C696-44A9-AECD-A7DB475AE524}" presName="Name10" presStyleLbl="parChTrans1D2" presStyleIdx="1" presStyleCnt="2"/>
      <dgm:spPr/>
    </dgm:pt>
    <dgm:pt modelId="{13826D73-063F-423D-9391-FDBDF0316B81}" type="pres">
      <dgm:prSet presAssocID="{FE4FE6A2-7C78-4791-BB25-AC6BF69BDEE0}" presName="hierRoot2" presStyleCnt="0"/>
      <dgm:spPr/>
    </dgm:pt>
    <dgm:pt modelId="{97756196-CC27-4CE1-90DF-113E27FA7105}" type="pres">
      <dgm:prSet presAssocID="{FE4FE6A2-7C78-4791-BB25-AC6BF69BDEE0}" presName="composite2" presStyleCnt="0"/>
      <dgm:spPr/>
    </dgm:pt>
    <dgm:pt modelId="{DE9B4A84-8335-4E45-8D15-3920041D4247}" type="pres">
      <dgm:prSet presAssocID="{FE4FE6A2-7C78-4791-BB25-AC6BF69BDEE0}" presName="background2" presStyleLbl="node2" presStyleIdx="1" presStyleCnt="2"/>
      <dgm:spPr/>
    </dgm:pt>
    <dgm:pt modelId="{A2C78890-2393-4772-B2E4-71D2E9CC157B}" type="pres">
      <dgm:prSet presAssocID="{FE4FE6A2-7C78-4791-BB25-AC6BF69BDEE0}" presName="text2" presStyleLbl="fgAcc2" presStyleIdx="1" presStyleCnt="2">
        <dgm:presLayoutVars>
          <dgm:chPref val="3"/>
        </dgm:presLayoutVars>
      </dgm:prSet>
      <dgm:spPr/>
    </dgm:pt>
    <dgm:pt modelId="{042862FF-D9AB-4AA7-86D3-4DB70FBD7F9A}" type="pres">
      <dgm:prSet presAssocID="{FE4FE6A2-7C78-4791-BB25-AC6BF69BDEE0}" presName="hierChild3" presStyleCnt="0"/>
      <dgm:spPr/>
    </dgm:pt>
  </dgm:ptLst>
  <dgm:cxnLst>
    <dgm:cxn modelId="{E6959F0A-2CEB-433B-9CE0-7ADCA0644775}" type="presOf" srcId="{FE4FE6A2-7C78-4791-BB25-AC6BF69BDEE0}" destId="{A2C78890-2393-4772-B2E4-71D2E9CC157B}" srcOrd="0" destOrd="0" presId="urn:microsoft.com/office/officeart/2005/8/layout/hierarchy1"/>
    <dgm:cxn modelId="{0EE4D414-85A9-4691-BB32-99D9F5097D56}" type="presOf" srcId="{3D79540B-4686-4293-95D7-60A20C877CB0}" destId="{38A7484F-7311-4E7C-84F5-C0628E7ACFA4}" srcOrd="0" destOrd="0" presId="urn:microsoft.com/office/officeart/2005/8/layout/hierarchy1"/>
    <dgm:cxn modelId="{D676C523-D862-4CEB-8AD3-F8EBE8036E29}" srcId="{FBA3C430-CB3C-4BAC-82F0-20DDB8836C80}" destId="{FE4FE6A2-7C78-4791-BB25-AC6BF69BDEE0}" srcOrd="1" destOrd="0" parTransId="{0CDFE1CD-C696-44A9-AECD-A7DB475AE524}" sibTransId="{953D351D-F1D5-4158-AA6E-FDBD0DB70952}"/>
    <dgm:cxn modelId="{DBC39A6E-7339-4159-8923-C413360C6895}" type="presOf" srcId="{53377F3B-171B-45AB-B822-0EA78655C9FA}" destId="{9D22ABCC-6D43-406D-905C-4BF44C0226C2}" srcOrd="0" destOrd="0" presId="urn:microsoft.com/office/officeart/2005/8/layout/hierarchy1"/>
    <dgm:cxn modelId="{DCBC80A7-FFCF-4309-BE18-9DF801693259}" type="presOf" srcId="{FBA3C430-CB3C-4BAC-82F0-20DDB8836C80}" destId="{1F26F29D-06D0-44D2-BC87-D4597D851F71}" srcOrd="0" destOrd="0" presId="urn:microsoft.com/office/officeart/2005/8/layout/hierarchy1"/>
    <dgm:cxn modelId="{2D9164BB-F8EA-41F1-A32E-CEBFCCB1F046}" srcId="{53377F3B-171B-45AB-B822-0EA78655C9FA}" destId="{FBA3C430-CB3C-4BAC-82F0-20DDB8836C80}" srcOrd="0" destOrd="0" parTransId="{0ED4F736-EC7A-4188-9B71-D28DBB6A4521}" sibTransId="{3071FFE1-526A-4CE8-B6B0-2120F8E4614D}"/>
    <dgm:cxn modelId="{AB145EC3-E2C3-4ADE-8D26-A060896A70ED}" type="presOf" srcId="{0CDFE1CD-C696-44A9-AECD-A7DB475AE524}" destId="{130CE6AF-42BF-4ACD-8904-69AC6C2D58B5}" srcOrd="0" destOrd="0" presId="urn:microsoft.com/office/officeart/2005/8/layout/hierarchy1"/>
    <dgm:cxn modelId="{AD9CFDF3-C798-4A01-9845-91FEE058A08E}" type="presOf" srcId="{32C21B96-3420-4556-AC0D-5F19D24C50DD}" destId="{E8E25E56-A186-4BB5-984B-6F6E2572B937}" srcOrd="0" destOrd="0" presId="urn:microsoft.com/office/officeart/2005/8/layout/hierarchy1"/>
    <dgm:cxn modelId="{B7D22EFD-397F-4876-83AF-21FEEABA34C2}" srcId="{FBA3C430-CB3C-4BAC-82F0-20DDB8836C80}" destId="{32C21B96-3420-4556-AC0D-5F19D24C50DD}" srcOrd="0" destOrd="0" parTransId="{3D79540B-4686-4293-95D7-60A20C877CB0}" sibTransId="{9E34BC61-E319-4365-A4CF-F60636780E85}"/>
    <dgm:cxn modelId="{6B9638D5-D084-4DF9-864C-4BDB62B392D0}" type="presParOf" srcId="{9D22ABCC-6D43-406D-905C-4BF44C0226C2}" destId="{FF9CFA71-EA3B-417F-BEC0-C437D0A0F5CC}" srcOrd="0" destOrd="0" presId="urn:microsoft.com/office/officeart/2005/8/layout/hierarchy1"/>
    <dgm:cxn modelId="{AA98002B-BA8D-4C30-BBFB-A1E8C445AE83}" type="presParOf" srcId="{FF9CFA71-EA3B-417F-BEC0-C437D0A0F5CC}" destId="{745660B9-532B-4F10-A4F9-CC7AEB553764}" srcOrd="0" destOrd="0" presId="urn:microsoft.com/office/officeart/2005/8/layout/hierarchy1"/>
    <dgm:cxn modelId="{B950DD45-50F7-4998-B2F1-F3DAC579174B}" type="presParOf" srcId="{745660B9-532B-4F10-A4F9-CC7AEB553764}" destId="{F3F51A9B-59E8-443E-8EED-565D4726704D}" srcOrd="0" destOrd="0" presId="urn:microsoft.com/office/officeart/2005/8/layout/hierarchy1"/>
    <dgm:cxn modelId="{FE885192-AC60-4E2E-B655-57334246EE1C}" type="presParOf" srcId="{745660B9-532B-4F10-A4F9-CC7AEB553764}" destId="{1F26F29D-06D0-44D2-BC87-D4597D851F71}" srcOrd="1" destOrd="0" presId="urn:microsoft.com/office/officeart/2005/8/layout/hierarchy1"/>
    <dgm:cxn modelId="{5F6D661C-10A8-4DBB-82A3-DF45384F8916}" type="presParOf" srcId="{FF9CFA71-EA3B-417F-BEC0-C437D0A0F5CC}" destId="{0309CDBD-60A6-4555-AC04-3148A2ACCEB0}" srcOrd="1" destOrd="0" presId="urn:microsoft.com/office/officeart/2005/8/layout/hierarchy1"/>
    <dgm:cxn modelId="{4967B869-61C7-4DAD-8664-C76AEDEAA9F8}" type="presParOf" srcId="{0309CDBD-60A6-4555-AC04-3148A2ACCEB0}" destId="{38A7484F-7311-4E7C-84F5-C0628E7ACFA4}" srcOrd="0" destOrd="0" presId="urn:microsoft.com/office/officeart/2005/8/layout/hierarchy1"/>
    <dgm:cxn modelId="{93E24F05-B77C-46FA-BD26-B464C21179F7}" type="presParOf" srcId="{0309CDBD-60A6-4555-AC04-3148A2ACCEB0}" destId="{151922BB-68B2-4B28-93AC-63B2F9AAB542}" srcOrd="1" destOrd="0" presId="urn:microsoft.com/office/officeart/2005/8/layout/hierarchy1"/>
    <dgm:cxn modelId="{D9704CDE-DA2D-4245-BB72-D1E404174F98}" type="presParOf" srcId="{151922BB-68B2-4B28-93AC-63B2F9AAB542}" destId="{C113C4A2-69AF-4776-A341-A754203ACD16}" srcOrd="0" destOrd="0" presId="urn:microsoft.com/office/officeart/2005/8/layout/hierarchy1"/>
    <dgm:cxn modelId="{7199934D-4427-43AC-9A92-BA86D406780F}" type="presParOf" srcId="{C113C4A2-69AF-4776-A341-A754203ACD16}" destId="{33684708-F6E7-4A86-95D5-396980AD2645}" srcOrd="0" destOrd="0" presId="urn:microsoft.com/office/officeart/2005/8/layout/hierarchy1"/>
    <dgm:cxn modelId="{53914088-CA9F-4D64-AD63-6A6ECED0E748}" type="presParOf" srcId="{C113C4A2-69AF-4776-A341-A754203ACD16}" destId="{E8E25E56-A186-4BB5-984B-6F6E2572B937}" srcOrd="1" destOrd="0" presId="urn:microsoft.com/office/officeart/2005/8/layout/hierarchy1"/>
    <dgm:cxn modelId="{75E881B8-185F-4023-888E-776370FECE6F}" type="presParOf" srcId="{151922BB-68B2-4B28-93AC-63B2F9AAB542}" destId="{0ED3D0E3-E15B-423C-BFD3-02D2F451010F}" srcOrd="1" destOrd="0" presId="urn:microsoft.com/office/officeart/2005/8/layout/hierarchy1"/>
    <dgm:cxn modelId="{0D9C8AA3-8208-4D53-9E79-7680FB5417CE}" type="presParOf" srcId="{0309CDBD-60A6-4555-AC04-3148A2ACCEB0}" destId="{130CE6AF-42BF-4ACD-8904-69AC6C2D58B5}" srcOrd="2" destOrd="0" presId="urn:microsoft.com/office/officeart/2005/8/layout/hierarchy1"/>
    <dgm:cxn modelId="{BDA10803-A04B-4FD7-9434-1C47C5179317}" type="presParOf" srcId="{0309CDBD-60A6-4555-AC04-3148A2ACCEB0}" destId="{13826D73-063F-423D-9391-FDBDF0316B81}" srcOrd="3" destOrd="0" presId="urn:microsoft.com/office/officeart/2005/8/layout/hierarchy1"/>
    <dgm:cxn modelId="{C18B8F07-05E3-4E75-BDDE-B933793B6BE6}" type="presParOf" srcId="{13826D73-063F-423D-9391-FDBDF0316B81}" destId="{97756196-CC27-4CE1-90DF-113E27FA7105}" srcOrd="0" destOrd="0" presId="urn:microsoft.com/office/officeart/2005/8/layout/hierarchy1"/>
    <dgm:cxn modelId="{82E92A1C-F00C-4CDF-8C58-9B385DA41D64}" type="presParOf" srcId="{97756196-CC27-4CE1-90DF-113E27FA7105}" destId="{DE9B4A84-8335-4E45-8D15-3920041D4247}" srcOrd="0" destOrd="0" presId="urn:microsoft.com/office/officeart/2005/8/layout/hierarchy1"/>
    <dgm:cxn modelId="{C42235C4-B3A9-422F-8125-6CC425367D2D}" type="presParOf" srcId="{97756196-CC27-4CE1-90DF-113E27FA7105}" destId="{A2C78890-2393-4772-B2E4-71D2E9CC157B}" srcOrd="1" destOrd="0" presId="urn:microsoft.com/office/officeart/2005/8/layout/hierarchy1"/>
    <dgm:cxn modelId="{06E3972F-4C82-47B5-B603-F7B8CA1E9DE8}" type="presParOf" srcId="{13826D73-063F-423D-9391-FDBDF0316B81}" destId="{042862FF-D9AB-4AA7-86D3-4DB70FBD7F9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87C7B12-B594-4635-8CC1-8A129F3DB535}" type="doc">
      <dgm:prSet loTypeId="urn:microsoft.com/office/officeart/2016/7/layout/RepeatingBendingProcessNew" loCatId="process" qsTypeId="urn:microsoft.com/office/officeart/2005/8/quickstyle/simple2" qsCatId="simple" csTypeId="urn:microsoft.com/office/officeart/2005/8/colors/colorful1" csCatId="colorful"/>
      <dgm:spPr/>
      <dgm:t>
        <a:bodyPr/>
        <a:lstStyle/>
        <a:p>
          <a:endParaRPr lang="en-US"/>
        </a:p>
      </dgm:t>
    </dgm:pt>
    <dgm:pt modelId="{029138C5-E8BC-4A5E-870A-FEBEFB1DACEE}">
      <dgm:prSet/>
      <dgm:spPr/>
      <dgm:t>
        <a:bodyPr/>
        <a:lstStyle/>
        <a:p>
          <a:r>
            <a:rPr lang="en-US"/>
            <a:t>Multiple jobs to be scheduled on multiple machines in a given order</a:t>
          </a:r>
        </a:p>
      </dgm:t>
    </dgm:pt>
    <dgm:pt modelId="{88BA5DF4-C905-478D-9021-9143A5EAC4B8}" type="parTrans" cxnId="{B211BCB9-F2BB-4EF6-B868-2FD47433E271}">
      <dgm:prSet/>
      <dgm:spPr/>
      <dgm:t>
        <a:bodyPr/>
        <a:lstStyle/>
        <a:p>
          <a:endParaRPr lang="en-US"/>
        </a:p>
      </dgm:t>
    </dgm:pt>
    <dgm:pt modelId="{56E3104E-4A65-4FEF-BEFC-A47120DE975F}" type="sibTrans" cxnId="{B211BCB9-F2BB-4EF6-B868-2FD47433E271}">
      <dgm:prSet/>
      <dgm:spPr/>
      <dgm:t>
        <a:bodyPr/>
        <a:lstStyle/>
        <a:p>
          <a:endParaRPr lang="en-US"/>
        </a:p>
      </dgm:t>
    </dgm:pt>
    <dgm:pt modelId="{EEDC1958-670B-40CC-B794-96626B7674B9}">
      <dgm:prSet/>
      <dgm:spPr/>
      <dgm:t>
        <a:bodyPr/>
        <a:lstStyle/>
        <a:p>
          <a:r>
            <a:rPr lang="en-US"/>
            <a:t>Goal : Minimize the length of schedule</a:t>
          </a:r>
        </a:p>
      </dgm:t>
    </dgm:pt>
    <dgm:pt modelId="{8D238D82-5BBA-4C3D-856C-264407B9C95B}" type="parTrans" cxnId="{8709EB3F-5B47-4B4D-B275-0BAC327B8C91}">
      <dgm:prSet/>
      <dgm:spPr/>
      <dgm:t>
        <a:bodyPr/>
        <a:lstStyle/>
        <a:p>
          <a:endParaRPr lang="en-US"/>
        </a:p>
      </dgm:t>
    </dgm:pt>
    <dgm:pt modelId="{719A00FD-217C-4A30-8C34-898D0FE9D3B7}" type="sibTrans" cxnId="{8709EB3F-5B47-4B4D-B275-0BAC327B8C91}">
      <dgm:prSet/>
      <dgm:spPr/>
      <dgm:t>
        <a:bodyPr/>
        <a:lstStyle/>
        <a:p>
          <a:endParaRPr lang="en-US"/>
        </a:p>
      </dgm:t>
    </dgm:pt>
    <dgm:pt modelId="{9FD6A945-A616-4336-A294-5CE290298DDE}" type="pres">
      <dgm:prSet presAssocID="{587C7B12-B594-4635-8CC1-8A129F3DB535}" presName="Name0" presStyleCnt="0">
        <dgm:presLayoutVars>
          <dgm:dir/>
          <dgm:resizeHandles val="exact"/>
        </dgm:presLayoutVars>
      </dgm:prSet>
      <dgm:spPr/>
    </dgm:pt>
    <dgm:pt modelId="{5D6D22F4-81F5-4E10-B58A-2C54A871D507}" type="pres">
      <dgm:prSet presAssocID="{029138C5-E8BC-4A5E-870A-FEBEFB1DACEE}" presName="node" presStyleLbl="node1" presStyleIdx="0" presStyleCnt="2">
        <dgm:presLayoutVars>
          <dgm:bulletEnabled val="1"/>
        </dgm:presLayoutVars>
      </dgm:prSet>
      <dgm:spPr/>
    </dgm:pt>
    <dgm:pt modelId="{FBB530EF-115B-4BE9-8116-22B5673B47C5}" type="pres">
      <dgm:prSet presAssocID="{56E3104E-4A65-4FEF-BEFC-A47120DE975F}" presName="sibTrans" presStyleLbl="sibTrans1D1" presStyleIdx="0" presStyleCnt="1"/>
      <dgm:spPr/>
    </dgm:pt>
    <dgm:pt modelId="{DE6C2C01-9A53-434D-8365-79421032B212}" type="pres">
      <dgm:prSet presAssocID="{56E3104E-4A65-4FEF-BEFC-A47120DE975F}" presName="connectorText" presStyleLbl="sibTrans1D1" presStyleIdx="0" presStyleCnt="1"/>
      <dgm:spPr/>
    </dgm:pt>
    <dgm:pt modelId="{1243F0ED-F20C-46B4-86A3-AB57B9508896}" type="pres">
      <dgm:prSet presAssocID="{EEDC1958-670B-40CC-B794-96626B7674B9}" presName="node" presStyleLbl="node1" presStyleIdx="1" presStyleCnt="2">
        <dgm:presLayoutVars>
          <dgm:bulletEnabled val="1"/>
        </dgm:presLayoutVars>
      </dgm:prSet>
      <dgm:spPr/>
    </dgm:pt>
  </dgm:ptLst>
  <dgm:cxnLst>
    <dgm:cxn modelId="{E308690E-F4D1-42ED-A2C1-010E3672BBAD}" type="presOf" srcId="{EEDC1958-670B-40CC-B794-96626B7674B9}" destId="{1243F0ED-F20C-46B4-86A3-AB57B9508896}" srcOrd="0" destOrd="0" presId="urn:microsoft.com/office/officeart/2016/7/layout/RepeatingBendingProcessNew"/>
    <dgm:cxn modelId="{9EE9FA0E-4647-479B-8DB2-08BF107F51E3}" type="presOf" srcId="{029138C5-E8BC-4A5E-870A-FEBEFB1DACEE}" destId="{5D6D22F4-81F5-4E10-B58A-2C54A871D507}" srcOrd="0" destOrd="0" presId="urn:microsoft.com/office/officeart/2016/7/layout/RepeatingBendingProcessNew"/>
    <dgm:cxn modelId="{8709EB3F-5B47-4B4D-B275-0BAC327B8C91}" srcId="{587C7B12-B594-4635-8CC1-8A129F3DB535}" destId="{EEDC1958-670B-40CC-B794-96626B7674B9}" srcOrd="1" destOrd="0" parTransId="{8D238D82-5BBA-4C3D-856C-264407B9C95B}" sibTransId="{719A00FD-217C-4A30-8C34-898D0FE9D3B7}"/>
    <dgm:cxn modelId="{9B822861-3B2E-4346-B369-D5E318288A18}" type="presOf" srcId="{56E3104E-4A65-4FEF-BEFC-A47120DE975F}" destId="{FBB530EF-115B-4BE9-8116-22B5673B47C5}" srcOrd="0" destOrd="0" presId="urn:microsoft.com/office/officeart/2016/7/layout/RepeatingBendingProcessNew"/>
    <dgm:cxn modelId="{F27C3D59-CDCB-4F65-8740-068A60E9972F}" type="presOf" srcId="{56E3104E-4A65-4FEF-BEFC-A47120DE975F}" destId="{DE6C2C01-9A53-434D-8365-79421032B212}" srcOrd="1" destOrd="0" presId="urn:microsoft.com/office/officeart/2016/7/layout/RepeatingBendingProcessNew"/>
    <dgm:cxn modelId="{F3CAFF7D-F2A7-4F98-B7F2-2E630316D122}" type="presOf" srcId="{587C7B12-B594-4635-8CC1-8A129F3DB535}" destId="{9FD6A945-A616-4336-A294-5CE290298DDE}" srcOrd="0" destOrd="0" presId="urn:microsoft.com/office/officeart/2016/7/layout/RepeatingBendingProcessNew"/>
    <dgm:cxn modelId="{B211BCB9-F2BB-4EF6-B868-2FD47433E271}" srcId="{587C7B12-B594-4635-8CC1-8A129F3DB535}" destId="{029138C5-E8BC-4A5E-870A-FEBEFB1DACEE}" srcOrd="0" destOrd="0" parTransId="{88BA5DF4-C905-478D-9021-9143A5EAC4B8}" sibTransId="{56E3104E-4A65-4FEF-BEFC-A47120DE975F}"/>
    <dgm:cxn modelId="{919BCA0E-DC14-4C8B-BEA8-34CEF1E1D69A}" type="presParOf" srcId="{9FD6A945-A616-4336-A294-5CE290298DDE}" destId="{5D6D22F4-81F5-4E10-B58A-2C54A871D507}" srcOrd="0" destOrd="0" presId="urn:microsoft.com/office/officeart/2016/7/layout/RepeatingBendingProcessNew"/>
    <dgm:cxn modelId="{AC14D0C2-611E-4871-956B-61A92A952282}" type="presParOf" srcId="{9FD6A945-A616-4336-A294-5CE290298DDE}" destId="{FBB530EF-115B-4BE9-8116-22B5673B47C5}" srcOrd="1" destOrd="0" presId="urn:microsoft.com/office/officeart/2016/7/layout/RepeatingBendingProcessNew"/>
    <dgm:cxn modelId="{8535E4DC-B7F2-4A17-AD20-2FF46F4907A9}" type="presParOf" srcId="{FBB530EF-115B-4BE9-8116-22B5673B47C5}" destId="{DE6C2C01-9A53-434D-8365-79421032B212}" srcOrd="0" destOrd="0" presId="urn:microsoft.com/office/officeart/2016/7/layout/RepeatingBendingProcessNew"/>
    <dgm:cxn modelId="{C2962BB0-D8C6-4840-B286-B236A41A8ED1}" type="presParOf" srcId="{9FD6A945-A616-4336-A294-5CE290298DDE}" destId="{1243F0ED-F20C-46B4-86A3-AB57B9508896}"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9FE27D9-731E-43D5-B796-6608C49EB00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BCD728F-4F8D-4A32-A4A7-D688CC610995}">
      <dgm:prSet/>
      <dgm:spPr/>
      <dgm:t>
        <a:bodyPr/>
        <a:lstStyle/>
        <a:p>
          <a:r>
            <a:rPr lang="en-US"/>
            <a:t>No task for a job can be started until the previous task for that job is completed.</a:t>
          </a:r>
        </a:p>
      </dgm:t>
    </dgm:pt>
    <dgm:pt modelId="{E66EA479-0215-4CB4-8F3D-9313DDEEE420}" type="parTrans" cxnId="{C4E8B4FA-3394-4BFE-87DF-F074EA5C5178}">
      <dgm:prSet/>
      <dgm:spPr/>
      <dgm:t>
        <a:bodyPr/>
        <a:lstStyle/>
        <a:p>
          <a:endParaRPr lang="en-US"/>
        </a:p>
      </dgm:t>
    </dgm:pt>
    <dgm:pt modelId="{DBF769F5-1EF8-497D-8C80-1403C99DAE0D}" type="sibTrans" cxnId="{C4E8B4FA-3394-4BFE-87DF-F074EA5C5178}">
      <dgm:prSet/>
      <dgm:spPr/>
      <dgm:t>
        <a:bodyPr/>
        <a:lstStyle/>
        <a:p>
          <a:endParaRPr lang="en-US"/>
        </a:p>
      </dgm:t>
    </dgm:pt>
    <dgm:pt modelId="{54BAF09D-B3ED-4293-87FD-EE6DFCDD816C}">
      <dgm:prSet/>
      <dgm:spPr/>
      <dgm:t>
        <a:bodyPr/>
        <a:lstStyle/>
        <a:p>
          <a:r>
            <a:rPr lang="en-US"/>
            <a:t>A machine can only work on one task at a time.</a:t>
          </a:r>
        </a:p>
      </dgm:t>
    </dgm:pt>
    <dgm:pt modelId="{35363B44-756B-4D97-B574-B52A7AD7C10C}" type="parTrans" cxnId="{BD74DC54-0413-4DCC-B951-8234FE3D3A1C}">
      <dgm:prSet/>
      <dgm:spPr/>
      <dgm:t>
        <a:bodyPr/>
        <a:lstStyle/>
        <a:p>
          <a:endParaRPr lang="en-US"/>
        </a:p>
      </dgm:t>
    </dgm:pt>
    <dgm:pt modelId="{09F64500-9EDD-4873-B759-29F4F5017BB7}" type="sibTrans" cxnId="{BD74DC54-0413-4DCC-B951-8234FE3D3A1C}">
      <dgm:prSet/>
      <dgm:spPr/>
      <dgm:t>
        <a:bodyPr/>
        <a:lstStyle/>
        <a:p>
          <a:endParaRPr lang="en-US"/>
        </a:p>
      </dgm:t>
    </dgm:pt>
    <dgm:pt modelId="{718DF5DC-1CA5-4B0F-BE04-9BFAB9D625BE}">
      <dgm:prSet/>
      <dgm:spPr/>
      <dgm:t>
        <a:bodyPr/>
        <a:lstStyle/>
        <a:p>
          <a:r>
            <a:rPr lang="en-US"/>
            <a:t>A task, once started, must run to completion.</a:t>
          </a:r>
        </a:p>
      </dgm:t>
    </dgm:pt>
    <dgm:pt modelId="{9DC25A18-6AC0-4E48-80A0-96E6555BC9A0}" type="parTrans" cxnId="{CB41B342-0033-4DEB-A073-05396FB58C92}">
      <dgm:prSet/>
      <dgm:spPr/>
      <dgm:t>
        <a:bodyPr/>
        <a:lstStyle/>
        <a:p>
          <a:endParaRPr lang="en-US"/>
        </a:p>
      </dgm:t>
    </dgm:pt>
    <dgm:pt modelId="{7C70F5C5-31DD-4B2B-A7EE-1ED8A91A0B01}" type="sibTrans" cxnId="{CB41B342-0033-4DEB-A073-05396FB58C92}">
      <dgm:prSet/>
      <dgm:spPr/>
      <dgm:t>
        <a:bodyPr/>
        <a:lstStyle/>
        <a:p>
          <a:endParaRPr lang="en-US"/>
        </a:p>
      </dgm:t>
    </dgm:pt>
    <dgm:pt modelId="{120FF3E9-EC4E-4A8D-8C36-5E16E79058C0}" type="pres">
      <dgm:prSet presAssocID="{29FE27D9-731E-43D5-B796-6608C49EB00F}" presName="hierChild1" presStyleCnt="0">
        <dgm:presLayoutVars>
          <dgm:chPref val="1"/>
          <dgm:dir/>
          <dgm:animOne val="branch"/>
          <dgm:animLvl val="lvl"/>
          <dgm:resizeHandles/>
        </dgm:presLayoutVars>
      </dgm:prSet>
      <dgm:spPr/>
    </dgm:pt>
    <dgm:pt modelId="{2104A9A3-1DD8-41B1-84A9-C68C60F533C8}" type="pres">
      <dgm:prSet presAssocID="{9BCD728F-4F8D-4A32-A4A7-D688CC610995}" presName="hierRoot1" presStyleCnt="0"/>
      <dgm:spPr/>
    </dgm:pt>
    <dgm:pt modelId="{E833AADD-6F2A-43DC-A3BE-5201E44484E8}" type="pres">
      <dgm:prSet presAssocID="{9BCD728F-4F8D-4A32-A4A7-D688CC610995}" presName="composite" presStyleCnt="0"/>
      <dgm:spPr/>
    </dgm:pt>
    <dgm:pt modelId="{76561E79-8869-4CE1-8CAB-5AD37402817D}" type="pres">
      <dgm:prSet presAssocID="{9BCD728F-4F8D-4A32-A4A7-D688CC610995}" presName="background" presStyleLbl="node0" presStyleIdx="0" presStyleCnt="3"/>
      <dgm:spPr/>
    </dgm:pt>
    <dgm:pt modelId="{FF790CE0-00A2-4754-B1D7-E4ED7D61BB0E}" type="pres">
      <dgm:prSet presAssocID="{9BCD728F-4F8D-4A32-A4A7-D688CC610995}" presName="text" presStyleLbl="fgAcc0" presStyleIdx="0" presStyleCnt="3">
        <dgm:presLayoutVars>
          <dgm:chPref val="3"/>
        </dgm:presLayoutVars>
      </dgm:prSet>
      <dgm:spPr/>
    </dgm:pt>
    <dgm:pt modelId="{9C6A0272-03CD-4116-88EF-CB87EC2BECC7}" type="pres">
      <dgm:prSet presAssocID="{9BCD728F-4F8D-4A32-A4A7-D688CC610995}" presName="hierChild2" presStyleCnt="0"/>
      <dgm:spPr/>
    </dgm:pt>
    <dgm:pt modelId="{A82A8856-83F6-4485-8A87-B7E1FCFFC36E}" type="pres">
      <dgm:prSet presAssocID="{54BAF09D-B3ED-4293-87FD-EE6DFCDD816C}" presName="hierRoot1" presStyleCnt="0"/>
      <dgm:spPr/>
    </dgm:pt>
    <dgm:pt modelId="{AF4999C7-CB87-497D-9146-93D60D7FE2B4}" type="pres">
      <dgm:prSet presAssocID="{54BAF09D-B3ED-4293-87FD-EE6DFCDD816C}" presName="composite" presStyleCnt="0"/>
      <dgm:spPr/>
    </dgm:pt>
    <dgm:pt modelId="{454422F5-D66A-41EC-ADC1-459583E3248A}" type="pres">
      <dgm:prSet presAssocID="{54BAF09D-B3ED-4293-87FD-EE6DFCDD816C}" presName="background" presStyleLbl="node0" presStyleIdx="1" presStyleCnt="3"/>
      <dgm:spPr/>
    </dgm:pt>
    <dgm:pt modelId="{E64E1992-E1C6-438A-B6A1-C16818CA5D89}" type="pres">
      <dgm:prSet presAssocID="{54BAF09D-B3ED-4293-87FD-EE6DFCDD816C}" presName="text" presStyleLbl="fgAcc0" presStyleIdx="1" presStyleCnt="3">
        <dgm:presLayoutVars>
          <dgm:chPref val="3"/>
        </dgm:presLayoutVars>
      </dgm:prSet>
      <dgm:spPr/>
    </dgm:pt>
    <dgm:pt modelId="{E34D98D5-3AEE-4F2A-8B09-C2861A0C012D}" type="pres">
      <dgm:prSet presAssocID="{54BAF09D-B3ED-4293-87FD-EE6DFCDD816C}" presName="hierChild2" presStyleCnt="0"/>
      <dgm:spPr/>
    </dgm:pt>
    <dgm:pt modelId="{A22C51CD-C378-449F-ACDF-1B88BAF86CD7}" type="pres">
      <dgm:prSet presAssocID="{718DF5DC-1CA5-4B0F-BE04-9BFAB9D625BE}" presName="hierRoot1" presStyleCnt="0"/>
      <dgm:spPr/>
    </dgm:pt>
    <dgm:pt modelId="{C23E00D2-D49C-42EA-8F1C-EA77371C2064}" type="pres">
      <dgm:prSet presAssocID="{718DF5DC-1CA5-4B0F-BE04-9BFAB9D625BE}" presName="composite" presStyleCnt="0"/>
      <dgm:spPr/>
    </dgm:pt>
    <dgm:pt modelId="{9E6FE875-B297-4EC3-A7E1-5AAEC7193EB6}" type="pres">
      <dgm:prSet presAssocID="{718DF5DC-1CA5-4B0F-BE04-9BFAB9D625BE}" presName="background" presStyleLbl="node0" presStyleIdx="2" presStyleCnt="3"/>
      <dgm:spPr/>
    </dgm:pt>
    <dgm:pt modelId="{B22F3925-A1EA-4F20-AC04-BAD518231BC6}" type="pres">
      <dgm:prSet presAssocID="{718DF5DC-1CA5-4B0F-BE04-9BFAB9D625BE}" presName="text" presStyleLbl="fgAcc0" presStyleIdx="2" presStyleCnt="3">
        <dgm:presLayoutVars>
          <dgm:chPref val="3"/>
        </dgm:presLayoutVars>
      </dgm:prSet>
      <dgm:spPr/>
    </dgm:pt>
    <dgm:pt modelId="{71B30E2B-2B3E-46C7-BAB9-02CC3677FE03}" type="pres">
      <dgm:prSet presAssocID="{718DF5DC-1CA5-4B0F-BE04-9BFAB9D625BE}" presName="hierChild2" presStyleCnt="0"/>
      <dgm:spPr/>
    </dgm:pt>
  </dgm:ptLst>
  <dgm:cxnLst>
    <dgm:cxn modelId="{649A2E26-7ADC-40CF-A265-F67DD32F6884}" type="presOf" srcId="{54BAF09D-B3ED-4293-87FD-EE6DFCDD816C}" destId="{E64E1992-E1C6-438A-B6A1-C16818CA5D89}" srcOrd="0" destOrd="0" presId="urn:microsoft.com/office/officeart/2005/8/layout/hierarchy1"/>
    <dgm:cxn modelId="{CB41B342-0033-4DEB-A073-05396FB58C92}" srcId="{29FE27D9-731E-43D5-B796-6608C49EB00F}" destId="{718DF5DC-1CA5-4B0F-BE04-9BFAB9D625BE}" srcOrd="2" destOrd="0" parTransId="{9DC25A18-6AC0-4E48-80A0-96E6555BC9A0}" sibTransId="{7C70F5C5-31DD-4B2B-A7EE-1ED8A91A0B01}"/>
    <dgm:cxn modelId="{E08F5549-A7CB-4E99-97F9-9FC2A43C45B5}" type="presOf" srcId="{718DF5DC-1CA5-4B0F-BE04-9BFAB9D625BE}" destId="{B22F3925-A1EA-4F20-AC04-BAD518231BC6}" srcOrd="0" destOrd="0" presId="urn:microsoft.com/office/officeart/2005/8/layout/hierarchy1"/>
    <dgm:cxn modelId="{BD74DC54-0413-4DCC-B951-8234FE3D3A1C}" srcId="{29FE27D9-731E-43D5-B796-6608C49EB00F}" destId="{54BAF09D-B3ED-4293-87FD-EE6DFCDD816C}" srcOrd="1" destOrd="0" parTransId="{35363B44-756B-4D97-B574-B52A7AD7C10C}" sibTransId="{09F64500-9EDD-4873-B759-29F4F5017BB7}"/>
    <dgm:cxn modelId="{50183F75-4C37-4C3A-8B8F-456862037292}" type="presOf" srcId="{9BCD728F-4F8D-4A32-A4A7-D688CC610995}" destId="{FF790CE0-00A2-4754-B1D7-E4ED7D61BB0E}" srcOrd="0" destOrd="0" presId="urn:microsoft.com/office/officeart/2005/8/layout/hierarchy1"/>
    <dgm:cxn modelId="{CC646AF2-9EFE-4CB6-888B-9EEECEC3124D}" type="presOf" srcId="{29FE27D9-731E-43D5-B796-6608C49EB00F}" destId="{120FF3E9-EC4E-4A8D-8C36-5E16E79058C0}" srcOrd="0" destOrd="0" presId="urn:microsoft.com/office/officeart/2005/8/layout/hierarchy1"/>
    <dgm:cxn modelId="{C4E8B4FA-3394-4BFE-87DF-F074EA5C5178}" srcId="{29FE27D9-731E-43D5-B796-6608C49EB00F}" destId="{9BCD728F-4F8D-4A32-A4A7-D688CC610995}" srcOrd="0" destOrd="0" parTransId="{E66EA479-0215-4CB4-8F3D-9313DDEEE420}" sibTransId="{DBF769F5-1EF8-497D-8C80-1403C99DAE0D}"/>
    <dgm:cxn modelId="{64F2CE21-C8FF-4EFD-8EB9-5CAB69889F6A}" type="presParOf" srcId="{120FF3E9-EC4E-4A8D-8C36-5E16E79058C0}" destId="{2104A9A3-1DD8-41B1-84A9-C68C60F533C8}" srcOrd="0" destOrd="0" presId="urn:microsoft.com/office/officeart/2005/8/layout/hierarchy1"/>
    <dgm:cxn modelId="{4B922198-5946-4FAA-BD66-B793AB1EBBE1}" type="presParOf" srcId="{2104A9A3-1DD8-41B1-84A9-C68C60F533C8}" destId="{E833AADD-6F2A-43DC-A3BE-5201E44484E8}" srcOrd="0" destOrd="0" presId="urn:microsoft.com/office/officeart/2005/8/layout/hierarchy1"/>
    <dgm:cxn modelId="{E3834F69-A594-4E76-9220-A4873A1B08CC}" type="presParOf" srcId="{E833AADD-6F2A-43DC-A3BE-5201E44484E8}" destId="{76561E79-8869-4CE1-8CAB-5AD37402817D}" srcOrd="0" destOrd="0" presId="urn:microsoft.com/office/officeart/2005/8/layout/hierarchy1"/>
    <dgm:cxn modelId="{E786D4BB-EF77-4262-ACFA-EBDF9F13B326}" type="presParOf" srcId="{E833AADD-6F2A-43DC-A3BE-5201E44484E8}" destId="{FF790CE0-00A2-4754-B1D7-E4ED7D61BB0E}" srcOrd="1" destOrd="0" presId="urn:microsoft.com/office/officeart/2005/8/layout/hierarchy1"/>
    <dgm:cxn modelId="{AD7CF15E-AF7E-47C8-9D60-019879AED039}" type="presParOf" srcId="{2104A9A3-1DD8-41B1-84A9-C68C60F533C8}" destId="{9C6A0272-03CD-4116-88EF-CB87EC2BECC7}" srcOrd="1" destOrd="0" presId="urn:microsoft.com/office/officeart/2005/8/layout/hierarchy1"/>
    <dgm:cxn modelId="{363AC1B0-5ADA-4F46-9573-801487F00743}" type="presParOf" srcId="{120FF3E9-EC4E-4A8D-8C36-5E16E79058C0}" destId="{A82A8856-83F6-4485-8A87-B7E1FCFFC36E}" srcOrd="1" destOrd="0" presId="urn:microsoft.com/office/officeart/2005/8/layout/hierarchy1"/>
    <dgm:cxn modelId="{D6D7B296-7FE8-4694-84D7-ACD0A283C00E}" type="presParOf" srcId="{A82A8856-83F6-4485-8A87-B7E1FCFFC36E}" destId="{AF4999C7-CB87-497D-9146-93D60D7FE2B4}" srcOrd="0" destOrd="0" presId="urn:microsoft.com/office/officeart/2005/8/layout/hierarchy1"/>
    <dgm:cxn modelId="{2075A081-0F45-40FC-B101-64F74DEF5681}" type="presParOf" srcId="{AF4999C7-CB87-497D-9146-93D60D7FE2B4}" destId="{454422F5-D66A-41EC-ADC1-459583E3248A}" srcOrd="0" destOrd="0" presId="urn:microsoft.com/office/officeart/2005/8/layout/hierarchy1"/>
    <dgm:cxn modelId="{94D88EA0-9FAE-4BF6-8135-4ADB9F57F7C7}" type="presParOf" srcId="{AF4999C7-CB87-497D-9146-93D60D7FE2B4}" destId="{E64E1992-E1C6-438A-B6A1-C16818CA5D89}" srcOrd="1" destOrd="0" presId="urn:microsoft.com/office/officeart/2005/8/layout/hierarchy1"/>
    <dgm:cxn modelId="{EABD0FD0-D160-48DF-8E84-EAC9DB13DD7B}" type="presParOf" srcId="{A82A8856-83F6-4485-8A87-B7E1FCFFC36E}" destId="{E34D98D5-3AEE-4F2A-8B09-C2861A0C012D}" srcOrd="1" destOrd="0" presId="urn:microsoft.com/office/officeart/2005/8/layout/hierarchy1"/>
    <dgm:cxn modelId="{2FA9CECE-DAC6-45D3-96B8-4C316E5BA5EA}" type="presParOf" srcId="{120FF3E9-EC4E-4A8D-8C36-5E16E79058C0}" destId="{A22C51CD-C378-449F-ACDF-1B88BAF86CD7}" srcOrd="2" destOrd="0" presId="urn:microsoft.com/office/officeart/2005/8/layout/hierarchy1"/>
    <dgm:cxn modelId="{B6211D36-B95C-440D-B6D1-66CF9CD670CA}" type="presParOf" srcId="{A22C51CD-C378-449F-ACDF-1B88BAF86CD7}" destId="{C23E00D2-D49C-42EA-8F1C-EA77371C2064}" srcOrd="0" destOrd="0" presId="urn:microsoft.com/office/officeart/2005/8/layout/hierarchy1"/>
    <dgm:cxn modelId="{367DBDE5-0188-435F-A601-7E9E0279AD1C}" type="presParOf" srcId="{C23E00D2-D49C-42EA-8F1C-EA77371C2064}" destId="{9E6FE875-B297-4EC3-A7E1-5AAEC7193EB6}" srcOrd="0" destOrd="0" presId="urn:microsoft.com/office/officeart/2005/8/layout/hierarchy1"/>
    <dgm:cxn modelId="{B3A04A28-36E4-438F-9039-87953418061C}" type="presParOf" srcId="{C23E00D2-D49C-42EA-8F1C-EA77371C2064}" destId="{B22F3925-A1EA-4F20-AC04-BAD518231BC6}" srcOrd="1" destOrd="0" presId="urn:microsoft.com/office/officeart/2005/8/layout/hierarchy1"/>
    <dgm:cxn modelId="{A5CEFD23-DB25-4A2A-9E33-0D0FE2AF9DDA}" type="presParOf" srcId="{A22C51CD-C378-449F-ACDF-1B88BAF86CD7}" destId="{71B30E2B-2B3E-46C7-BAB9-02CC3677FE0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B6838B3-F972-4085-BD98-32E2323E3D6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B741F6A-0791-4740-856E-49BC1FAD8DA9}">
      <dgm:prSet/>
      <dgm:spPr/>
      <dgm:t>
        <a:bodyPr/>
        <a:lstStyle/>
        <a:p>
          <a:r>
            <a:rPr lang="en-US"/>
            <a:t>Rule</a:t>
          </a:r>
        </a:p>
      </dgm:t>
    </dgm:pt>
    <dgm:pt modelId="{F51150AD-E271-48C9-9FF1-9CCD9F2E5ABF}" type="parTrans" cxnId="{5A15BE6F-7DA3-4C3D-8DF4-124C52107846}">
      <dgm:prSet/>
      <dgm:spPr/>
      <dgm:t>
        <a:bodyPr/>
        <a:lstStyle/>
        <a:p>
          <a:endParaRPr lang="en-US"/>
        </a:p>
      </dgm:t>
    </dgm:pt>
    <dgm:pt modelId="{9A51D2F5-C312-4392-A96B-B71C7064A2BE}" type="sibTrans" cxnId="{5A15BE6F-7DA3-4C3D-8DF4-124C52107846}">
      <dgm:prSet/>
      <dgm:spPr/>
      <dgm:t>
        <a:bodyPr/>
        <a:lstStyle/>
        <a:p>
          <a:endParaRPr lang="en-US"/>
        </a:p>
      </dgm:t>
    </dgm:pt>
    <dgm:pt modelId="{3F483D40-EC56-4AF1-B797-D26229200B63}">
      <dgm:prSet/>
      <dgm:spPr/>
      <dgm:t>
        <a:bodyPr/>
        <a:lstStyle/>
        <a:p>
          <a:r>
            <a:rPr lang="en-US"/>
            <a:t>Choose job with smallest processing time.</a:t>
          </a:r>
        </a:p>
      </dgm:t>
    </dgm:pt>
    <dgm:pt modelId="{482F32E3-D4B7-4613-BFF4-3CCC471EF6B5}" type="parTrans" cxnId="{2B7647AF-C7C6-4407-8F39-528CB3870A9B}">
      <dgm:prSet/>
      <dgm:spPr/>
      <dgm:t>
        <a:bodyPr/>
        <a:lstStyle/>
        <a:p>
          <a:endParaRPr lang="en-US"/>
        </a:p>
      </dgm:t>
    </dgm:pt>
    <dgm:pt modelId="{89873E2E-4844-476C-9C68-530DE7592A6B}" type="sibTrans" cxnId="{2B7647AF-C7C6-4407-8F39-528CB3870A9B}">
      <dgm:prSet/>
      <dgm:spPr/>
      <dgm:t>
        <a:bodyPr/>
        <a:lstStyle/>
        <a:p>
          <a:endParaRPr lang="en-US"/>
        </a:p>
      </dgm:t>
    </dgm:pt>
    <dgm:pt modelId="{BDD7FDEF-F7DA-4C60-A2AC-3A53A10400AD}">
      <dgm:prSet/>
      <dgm:spPr/>
      <dgm:t>
        <a:bodyPr/>
        <a:lstStyle/>
        <a:p>
          <a:r>
            <a:rPr lang="en-US"/>
            <a:t>Don't keep a machine idle if a job is waiting</a:t>
          </a:r>
        </a:p>
      </dgm:t>
    </dgm:pt>
    <dgm:pt modelId="{F992D1AD-FC77-4E90-8618-6078054F141B}" type="parTrans" cxnId="{EDE3CB50-F1D8-4414-9905-DA4355E372E8}">
      <dgm:prSet/>
      <dgm:spPr/>
      <dgm:t>
        <a:bodyPr/>
        <a:lstStyle/>
        <a:p>
          <a:endParaRPr lang="en-US"/>
        </a:p>
      </dgm:t>
    </dgm:pt>
    <dgm:pt modelId="{92163169-67FB-4FAC-BE2B-CCCA34F87118}" type="sibTrans" cxnId="{EDE3CB50-F1D8-4414-9905-DA4355E372E8}">
      <dgm:prSet/>
      <dgm:spPr/>
      <dgm:t>
        <a:bodyPr/>
        <a:lstStyle/>
        <a:p>
          <a:endParaRPr lang="en-US"/>
        </a:p>
      </dgm:t>
    </dgm:pt>
    <dgm:pt modelId="{10E71E63-ABCA-474B-A8CB-4FE6D64AFF8D}" type="pres">
      <dgm:prSet presAssocID="{2B6838B3-F972-4085-BD98-32E2323E3D65}" presName="hierChild1" presStyleCnt="0">
        <dgm:presLayoutVars>
          <dgm:chPref val="1"/>
          <dgm:dir/>
          <dgm:animOne val="branch"/>
          <dgm:animLvl val="lvl"/>
          <dgm:resizeHandles/>
        </dgm:presLayoutVars>
      </dgm:prSet>
      <dgm:spPr/>
    </dgm:pt>
    <dgm:pt modelId="{F83706B1-71D6-4EC6-B426-B0B3864E4F5B}" type="pres">
      <dgm:prSet presAssocID="{0B741F6A-0791-4740-856E-49BC1FAD8DA9}" presName="hierRoot1" presStyleCnt="0"/>
      <dgm:spPr/>
    </dgm:pt>
    <dgm:pt modelId="{C031F65F-916D-4522-B83F-38965AA24E01}" type="pres">
      <dgm:prSet presAssocID="{0B741F6A-0791-4740-856E-49BC1FAD8DA9}" presName="composite" presStyleCnt="0"/>
      <dgm:spPr/>
    </dgm:pt>
    <dgm:pt modelId="{9F77E03B-10E8-42AC-9C3C-12CD963F83B7}" type="pres">
      <dgm:prSet presAssocID="{0B741F6A-0791-4740-856E-49BC1FAD8DA9}" presName="background" presStyleLbl="node0" presStyleIdx="0" presStyleCnt="1"/>
      <dgm:spPr/>
    </dgm:pt>
    <dgm:pt modelId="{3C378F5C-BB40-4D3E-B0BF-50272E39B010}" type="pres">
      <dgm:prSet presAssocID="{0B741F6A-0791-4740-856E-49BC1FAD8DA9}" presName="text" presStyleLbl="fgAcc0" presStyleIdx="0" presStyleCnt="1">
        <dgm:presLayoutVars>
          <dgm:chPref val="3"/>
        </dgm:presLayoutVars>
      </dgm:prSet>
      <dgm:spPr/>
    </dgm:pt>
    <dgm:pt modelId="{C64451A3-D482-4E15-BF5E-AB2E0C88EF19}" type="pres">
      <dgm:prSet presAssocID="{0B741F6A-0791-4740-856E-49BC1FAD8DA9}" presName="hierChild2" presStyleCnt="0"/>
      <dgm:spPr/>
    </dgm:pt>
    <dgm:pt modelId="{6EAE8799-A01F-4C1C-BDE7-9C5242B791F7}" type="pres">
      <dgm:prSet presAssocID="{482F32E3-D4B7-4613-BFF4-3CCC471EF6B5}" presName="Name10" presStyleLbl="parChTrans1D2" presStyleIdx="0" presStyleCnt="2"/>
      <dgm:spPr/>
    </dgm:pt>
    <dgm:pt modelId="{78CB1F95-7026-47D7-AE9D-BB16C88DE3FD}" type="pres">
      <dgm:prSet presAssocID="{3F483D40-EC56-4AF1-B797-D26229200B63}" presName="hierRoot2" presStyleCnt="0"/>
      <dgm:spPr/>
    </dgm:pt>
    <dgm:pt modelId="{CB0C0DEC-DEE3-45AB-9558-86DB8A525EEE}" type="pres">
      <dgm:prSet presAssocID="{3F483D40-EC56-4AF1-B797-D26229200B63}" presName="composite2" presStyleCnt="0"/>
      <dgm:spPr/>
    </dgm:pt>
    <dgm:pt modelId="{B861D9B9-B4AB-4332-9EA0-D45468E77A79}" type="pres">
      <dgm:prSet presAssocID="{3F483D40-EC56-4AF1-B797-D26229200B63}" presName="background2" presStyleLbl="node2" presStyleIdx="0" presStyleCnt="2"/>
      <dgm:spPr/>
    </dgm:pt>
    <dgm:pt modelId="{D533FDAC-18ED-4F12-B14E-617BD8107481}" type="pres">
      <dgm:prSet presAssocID="{3F483D40-EC56-4AF1-B797-D26229200B63}" presName="text2" presStyleLbl="fgAcc2" presStyleIdx="0" presStyleCnt="2">
        <dgm:presLayoutVars>
          <dgm:chPref val="3"/>
        </dgm:presLayoutVars>
      </dgm:prSet>
      <dgm:spPr/>
    </dgm:pt>
    <dgm:pt modelId="{638EC70A-7B8B-4F27-9E80-58EF66AFC1AF}" type="pres">
      <dgm:prSet presAssocID="{3F483D40-EC56-4AF1-B797-D26229200B63}" presName="hierChild3" presStyleCnt="0"/>
      <dgm:spPr/>
    </dgm:pt>
    <dgm:pt modelId="{551EB7FE-F3FF-4470-AA76-B36AF7B53826}" type="pres">
      <dgm:prSet presAssocID="{F992D1AD-FC77-4E90-8618-6078054F141B}" presName="Name10" presStyleLbl="parChTrans1D2" presStyleIdx="1" presStyleCnt="2"/>
      <dgm:spPr/>
    </dgm:pt>
    <dgm:pt modelId="{81AB75AA-5CFE-40E0-B185-E58D429E4BD3}" type="pres">
      <dgm:prSet presAssocID="{BDD7FDEF-F7DA-4C60-A2AC-3A53A10400AD}" presName="hierRoot2" presStyleCnt="0"/>
      <dgm:spPr/>
    </dgm:pt>
    <dgm:pt modelId="{98342C46-582A-45DB-A85E-0047A188C1E7}" type="pres">
      <dgm:prSet presAssocID="{BDD7FDEF-F7DA-4C60-A2AC-3A53A10400AD}" presName="composite2" presStyleCnt="0"/>
      <dgm:spPr/>
    </dgm:pt>
    <dgm:pt modelId="{334F80D9-42B2-4563-982D-127773C5E183}" type="pres">
      <dgm:prSet presAssocID="{BDD7FDEF-F7DA-4C60-A2AC-3A53A10400AD}" presName="background2" presStyleLbl="node2" presStyleIdx="1" presStyleCnt="2"/>
      <dgm:spPr/>
    </dgm:pt>
    <dgm:pt modelId="{88E5A5E3-32C3-4C80-955A-6B852310955E}" type="pres">
      <dgm:prSet presAssocID="{BDD7FDEF-F7DA-4C60-A2AC-3A53A10400AD}" presName="text2" presStyleLbl="fgAcc2" presStyleIdx="1" presStyleCnt="2">
        <dgm:presLayoutVars>
          <dgm:chPref val="3"/>
        </dgm:presLayoutVars>
      </dgm:prSet>
      <dgm:spPr/>
    </dgm:pt>
    <dgm:pt modelId="{7E53B535-A1EE-49E4-8B16-8C9F8FD2A1BE}" type="pres">
      <dgm:prSet presAssocID="{BDD7FDEF-F7DA-4C60-A2AC-3A53A10400AD}" presName="hierChild3" presStyleCnt="0"/>
      <dgm:spPr/>
    </dgm:pt>
  </dgm:ptLst>
  <dgm:cxnLst>
    <dgm:cxn modelId="{09F25316-40F6-49BA-894C-FA871447666F}" type="presOf" srcId="{BDD7FDEF-F7DA-4C60-A2AC-3A53A10400AD}" destId="{88E5A5E3-32C3-4C80-955A-6B852310955E}" srcOrd="0" destOrd="0" presId="urn:microsoft.com/office/officeart/2005/8/layout/hierarchy1"/>
    <dgm:cxn modelId="{F4992B24-6459-4A8E-B47E-FC5A24AD19D9}" type="presOf" srcId="{2B6838B3-F972-4085-BD98-32E2323E3D65}" destId="{10E71E63-ABCA-474B-A8CB-4FE6D64AFF8D}" srcOrd="0" destOrd="0" presId="urn:microsoft.com/office/officeart/2005/8/layout/hierarchy1"/>
    <dgm:cxn modelId="{DD10453E-FFDE-4400-B7C2-AE7BAA3799AF}" type="presOf" srcId="{482F32E3-D4B7-4613-BFF4-3CCC471EF6B5}" destId="{6EAE8799-A01F-4C1C-BDE7-9C5242B791F7}" srcOrd="0" destOrd="0" presId="urn:microsoft.com/office/officeart/2005/8/layout/hierarchy1"/>
    <dgm:cxn modelId="{5A15BE6F-7DA3-4C3D-8DF4-124C52107846}" srcId="{2B6838B3-F972-4085-BD98-32E2323E3D65}" destId="{0B741F6A-0791-4740-856E-49BC1FAD8DA9}" srcOrd="0" destOrd="0" parTransId="{F51150AD-E271-48C9-9FF1-9CCD9F2E5ABF}" sibTransId="{9A51D2F5-C312-4392-A96B-B71C7064A2BE}"/>
    <dgm:cxn modelId="{EDE3CB50-F1D8-4414-9905-DA4355E372E8}" srcId="{0B741F6A-0791-4740-856E-49BC1FAD8DA9}" destId="{BDD7FDEF-F7DA-4C60-A2AC-3A53A10400AD}" srcOrd="1" destOrd="0" parTransId="{F992D1AD-FC77-4E90-8618-6078054F141B}" sibTransId="{92163169-67FB-4FAC-BE2B-CCCA34F87118}"/>
    <dgm:cxn modelId="{463B5751-8125-4475-8770-51BDD9356AD2}" type="presOf" srcId="{3F483D40-EC56-4AF1-B797-D26229200B63}" destId="{D533FDAC-18ED-4F12-B14E-617BD8107481}" srcOrd="0" destOrd="0" presId="urn:microsoft.com/office/officeart/2005/8/layout/hierarchy1"/>
    <dgm:cxn modelId="{7385FC72-0040-431F-9489-1414B44FAB4C}" type="presOf" srcId="{F992D1AD-FC77-4E90-8618-6078054F141B}" destId="{551EB7FE-F3FF-4470-AA76-B36AF7B53826}" srcOrd="0" destOrd="0" presId="urn:microsoft.com/office/officeart/2005/8/layout/hierarchy1"/>
    <dgm:cxn modelId="{2B7647AF-C7C6-4407-8F39-528CB3870A9B}" srcId="{0B741F6A-0791-4740-856E-49BC1FAD8DA9}" destId="{3F483D40-EC56-4AF1-B797-D26229200B63}" srcOrd="0" destOrd="0" parTransId="{482F32E3-D4B7-4613-BFF4-3CCC471EF6B5}" sibTransId="{89873E2E-4844-476C-9C68-530DE7592A6B}"/>
    <dgm:cxn modelId="{439A0BD8-A4DC-497D-84E0-6574B03FF005}" type="presOf" srcId="{0B741F6A-0791-4740-856E-49BC1FAD8DA9}" destId="{3C378F5C-BB40-4D3E-B0BF-50272E39B010}" srcOrd="0" destOrd="0" presId="urn:microsoft.com/office/officeart/2005/8/layout/hierarchy1"/>
    <dgm:cxn modelId="{EA473D81-D29B-45CD-93AA-D4718C678EDF}" type="presParOf" srcId="{10E71E63-ABCA-474B-A8CB-4FE6D64AFF8D}" destId="{F83706B1-71D6-4EC6-B426-B0B3864E4F5B}" srcOrd="0" destOrd="0" presId="urn:microsoft.com/office/officeart/2005/8/layout/hierarchy1"/>
    <dgm:cxn modelId="{5EEFDF40-4BC7-443F-8AC8-83AB02F143AD}" type="presParOf" srcId="{F83706B1-71D6-4EC6-B426-B0B3864E4F5B}" destId="{C031F65F-916D-4522-B83F-38965AA24E01}" srcOrd="0" destOrd="0" presId="urn:microsoft.com/office/officeart/2005/8/layout/hierarchy1"/>
    <dgm:cxn modelId="{988ACBF4-96FC-41D9-A0C9-2EC15F440312}" type="presParOf" srcId="{C031F65F-916D-4522-B83F-38965AA24E01}" destId="{9F77E03B-10E8-42AC-9C3C-12CD963F83B7}" srcOrd="0" destOrd="0" presId="urn:microsoft.com/office/officeart/2005/8/layout/hierarchy1"/>
    <dgm:cxn modelId="{6A4A16AC-B7FA-4C5E-A981-7C8B7550550E}" type="presParOf" srcId="{C031F65F-916D-4522-B83F-38965AA24E01}" destId="{3C378F5C-BB40-4D3E-B0BF-50272E39B010}" srcOrd="1" destOrd="0" presId="urn:microsoft.com/office/officeart/2005/8/layout/hierarchy1"/>
    <dgm:cxn modelId="{2047204B-7614-44E7-BDE2-C217EF9123CB}" type="presParOf" srcId="{F83706B1-71D6-4EC6-B426-B0B3864E4F5B}" destId="{C64451A3-D482-4E15-BF5E-AB2E0C88EF19}" srcOrd="1" destOrd="0" presId="urn:microsoft.com/office/officeart/2005/8/layout/hierarchy1"/>
    <dgm:cxn modelId="{E1905ACD-694E-465A-AFD8-1BBCCD98CF86}" type="presParOf" srcId="{C64451A3-D482-4E15-BF5E-AB2E0C88EF19}" destId="{6EAE8799-A01F-4C1C-BDE7-9C5242B791F7}" srcOrd="0" destOrd="0" presId="urn:microsoft.com/office/officeart/2005/8/layout/hierarchy1"/>
    <dgm:cxn modelId="{A8B8F918-984E-4F0F-890D-F80E95CB9287}" type="presParOf" srcId="{C64451A3-D482-4E15-BF5E-AB2E0C88EF19}" destId="{78CB1F95-7026-47D7-AE9D-BB16C88DE3FD}" srcOrd="1" destOrd="0" presId="urn:microsoft.com/office/officeart/2005/8/layout/hierarchy1"/>
    <dgm:cxn modelId="{EB9F8F87-F5CE-406F-B867-DAC682E25EC6}" type="presParOf" srcId="{78CB1F95-7026-47D7-AE9D-BB16C88DE3FD}" destId="{CB0C0DEC-DEE3-45AB-9558-86DB8A525EEE}" srcOrd="0" destOrd="0" presId="urn:microsoft.com/office/officeart/2005/8/layout/hierarchy1"/>
    <dgm:cxn modelId="{7F9A9BB8-4BEF-49BA-B9DC-F0DCBD775D14}" type="presParOf" srcId="{CB0C0DEC-DEE3-45AB-9558-86DB8A525EEE}" destId="{B861D9B9-B4AB-4332-9EA0-D45468E77A79}" srcOrd="0" destOrd="0" presId="urn:microsoft.com/office/officeart/2005/8/layout/hierarchy1"/>
    <dgm:cxn modelId="{C333C641-4815-4950-9078-A1C5DFEB19A0}" type="presParOf" srcId="{CB0C0DEC-DEE3-45AB-9558-86DB8A525EEE}" destId="{D533FDAC-18ED-4F12-B14E-617BD8107481}" srcOrd="1" destOrd="0" presId="urn:microsoft.com/office/officeart/2005/8/layout/hierarchy1"/>
    <dgm:cxn modelId="{59E195FD-4CAA-4AFD-92EC-644F22E11117}" type="presParOf" srcId="{78CB1F95-7026-47D7-AE9D-BB16C88DE3FD}" destId="{638EC70A-7B8B-4F27-9E80-58EF66AFC1AF}" srcOrd="1" destOrd="0" presId="urn:microsoft.com/office/officeart/2005/8/layout/hierarchy1"/>
    <dgm:cxn modelId="{F6AC51E1-519C-4C9D-9CFC-DDE06F8BCF46}" type="presParOf" srcId="{C64451A3-D482-4E15-BF5E-AB2E0C88EF19}" destId="{551EB7FE-F3FF-4470-AA76-B36AF7B53826}" srcOrd="2" destOrd="0" presId="urn:microsoft.com/office/officeart/2005/8/layout/hierarchy1"/>
    <dgm:cxn modelId="{C6306EF1-507E-437E-B56B-2568C4604255}" type="presParOf" srcId="{C64451A3-D482-4E15-BF5E-AB2E0C88EF19}" destId="{81AB75AA-5CFE-40E0-B185-E58D429E4BD3}" srcOrd="3" destOrd="0" presId="urn:microsoft.com/office/officeart/2005/8/layout/hierarchy1"/>
    <dgm:cxn modelId="{D47A1F37-709E-4F62-A94E-070B1D2F4977}" type="presParOf" srcId="{81AB75AA-5CFE-40E0-B185-E58D429E4BD3}" destId="{98342C46-582A-45DB-A85E-0047A188C1E7}" srcOrd="0" destOrd="0" presId="urn:microsoft.com/office/officeart/2005/8/layout/hierarchy1"/>
    <dgm:cxn modelId="{731685F5-1708-4BC1-A971-DACE15B7D902}" type="presParOf" srcId="{98342C46-582A-45DB-A85E-0047A188C1E7}" destId="{334F80D9-42B2-4563-982D-127773C5E183}" srcOrd="0" destOrd="0" presId="urn:microsoft.com/office/officeart/2005/8/layout/hierarchy1"/>
    <dgm:cxn modelId="{451D5C04-0995-4CC3-99C1-7609A74917C4}" type="presParOf" srcId="{98342C46-582A-45DB-A85E-0047A188C1E7}" destId="{88E5A5E3-32C3-4C80-955A-6B852310955E}" srcOrd="1" destOrd="0" presId="urn:microsoft.com/office/officeart/2005/8/layout/hierarchy1"/>
    <dgm:cxn modelId="{2F6814DA-8212-4F5A-9657-681927757E75}" type="presParOf" srcId="{81AB75AA-5CFE-40E0-B185-E58D429E4BD3}" destId="{7E53B535-A1EE-49E4-8B16-8C9F8FD2A1B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D6BDFA-73BF-41A7-B6B9-043FAA973FCE}" type="doc">
      <dgm:prSet loTypeId="urn:microsoft.com/office/officeart/2016/7/layout/LinearBlockProcessNumbered" loCatId="process" qsTypeId="urn:microsoft.com/office/officeart/2005/8/quickstyle/simple4" qsCatId="simple" csTypeId="urn:microsoft.com/office/officeart/2005/8/colors/colorful5" csCatId="colorful" phldr="1"/>
      <dgm:spPr/>
      <dgm:t>
        <a:bodyPr/>
        <a:lstStyle/>
        <a:p>
          <a:endParaRPr lang="en-US"/>
        </a:p>
      </dgm:t>
    </dgm:pt>
    <dgm:pt modelId="{09087465-72C7-8141-A832-4C1B243798DB}">
      <dgm:prSet/>
      <dgm:spPr/>
      <dgm:t>
        <a:bodyPr/>
        <a:lstStyle/>
        <a:p>
          <a:r>
            <a:rPr lang="en-US" dirty="0"/>
            <a:t>In the </a:t>
          </a:r>
          <a:r>
            <a:rPr lang="en-US" b="0" dirty="0"/>
            <a:t>bin packing problem</a:t>
          </a:r>
          <a:r>
            <a:rPr lang="en-US" dirty="0"/>
            <a:t>, objects of different volumes must be packed into a finite number of bins or containers each of volume </a:t>
          </a:r>
          <a:r>
            <a:rPr lang="en-US" i="1" dirty="0"/>
            <a:t>V</a:t>
          </a:r>
          <a:r>
            <a:rPr lang="en-US" dirty="0"/>
            <a:t> in a way that minimizes the number of bins used. </a:t>
          </a:r>
        </a:p>
      </dgm:t>
    </dgm:pt>
    <dgm:pt modelId="{9FAA4089-B9AA-C84A-B139-F2B2AF3088C1}" type="parTrans" cxnId="{AAC51DED-9119-C946-8B4E-64FCD23803C3}">
      <dgm:prSet/>
      <dgm:spPr/>
      <dgm:t>
        <a:bodyPr/>
        <a:lstStyle/>
        <a:p>
          <a:endParaRPr lang="en-US"/>
        </a:p>
      </dgm:t>
    </dgm:pt>
    <dgm:pt modelId="{DA3D36AB-2415-9D44-9325-BA3CE607A603}" type="sibTrans" cxnId="{AAC51DED-9119-C946-8B4E-64FCD23803C3}">
      <dgm:prSet phldrT="01"/>
      <dgm:spPr/>
      <dgm:t>
        <a:bodyPr/>
        <a:lstStyle/>
        <a:p>
          <a:r>
            <a:rPr lang="en-US"/>
            <a:t>01</a:t>
          </a:r>
        </a:p>
      </dgm:t>
    </dgm:pt>
    <dgm:pt modelId="{CD78C269-AB40-C044-95DA-6985444161FB}">
      <dgm:prSet/>
      <dgm:spPr/>
      <dgm:t>
        <a:bodyPr/>
        <a:lstStyle/>
        <a:p>
          <a:r>
            <a:rPr lang="en-US" b="0" i="0" dirty="0"/>
            <a:t>The objects have weights (or volumes), and each container has a </a:t>
          </a:r>
          <a:r>
            <a:rPr lang="en-US" b="0" i="1" dirty="0"/>
            <a:t>capacity</a:t>
          </a:r>
          <a:r>
            <a:rPr lang="en-US" b="0" i="0" dirty="0"/>
            <a:t>, which is the total weight (or volume) the container can hold.</a:t>
          </a:r>
          <a:endParaRPr lang="en-US" dirty="0"/>
        </a:p>
      </dgm:t>
    </dgm:pt>
    <dgm:pt modelId="{9C01E849-7F8C-E344-AD54-D28A207B9664}" type="parTrans" cxnId="{9599FB5A-AEE8-0545-BD8D-182D374F744C}">
      <dgm:prSet/>
      <dgm:spPr/>
      <dgm:t>
        <a:bodyPr/>
        <a:lstStyle/>
        <a:p>
          <a:endParaRPr lang="en-US"/>
        </a:p>
      </dgm:t>
    </dgm:pt>
    <dgm:pt modelId="{F3542F9F-D5C2-844D-9FE4-AB7E84098C3B}" type="sibTrans" cxnId="{9599FB5A-AEE8-0545-BD8D-182D374F744C}">
      <dgm:prSet phldrT="02"/>
      <dgm:spPr/>
      <dgm:t>
        <a:bodyPr/>
        <a:lstStyle/>
        <a:p>
          <a:r>
            <a:rPr lang="en-US"/>
            <a:t>02</a:t>
          </a:r>
        </a:p>
      </dgm:t>
    </dgm:pt>
    <dgm:pt modelId="{E9E11A53-EBC4-384A-8DCF-B9C760DFEE3A}">
      <dgm:prSet/>
      <dgm:spPr/>
      <dgm:t>
        <a:bodyPr/>
        <a:lstStyle/>
        <a:p>
          <a:r>
            <a:rPr lang="en-US" dirty="0"/>
            <a:t>There are many variations of this problem, such as 2D packing, linear packing, packing by weight, packing by cost, and so on.</a:t>
          </a:r>
        </a:p>
      </dgm:t>
    </dgm:pt>
    <dgm:pt modelId="{309D5987-12DF-9445-AE36-3CC82D307293}" type="parTrans" cxnId="{21444861-A468-9246-8581-51E95C930F0D}">
      <dgm:prSet/>
      <dgm:spPr/>
      <dgm:t>
        <a:bodyPr/>
        <a:lstStyle/>
        <a:p>
          <a:endParaRPr lang="en-US"/>
        </a:p>
      </dgm:t>
    </dgm:pt>
    <dgm:pt modelId="{4AE4A693-768B-BA46-AE64-49FB400E56E0}" type="sibTrans" cxnId="{21444861-A468-9246-8581-51E95C930F0D}">
      <dgm:prSet phldrT="03"/>
      <dgm:spPr/>
      <dgm:t>
        <a:bodyPr/>
        <a:lstStyle/>
        <a:p>
          <a:r>
            <a:rPr lang="en-US"/>
            <a:t>03</a:t>
          </a:r>
        </a:p>
      </dgm:t>
    </dgm:pt>
    <dgm:pt modelId="{5270EEE9-0537-E242-99E6-F75AEE8A4F34}" type="pres">
      <dgm:prSet presAssocID="{2AD6BDFA-73BF-41A7-B6B9-043FAA973FCE}" presName="Name0" presStyleCnt="0">
        <dgm:presLayoutVars>
          <dgm:animLvl val="lvl"/>
          <dgm:resizeHandles val="exact"/>
        </dgm:presLayoutVars>
      </dgm:prSet>
      <dgm:spPr/>
    </dgm:pt>
    <dgm:pt modelId="{E9C93F16-9BD5-8F42-BA1E-38F48CD9FDE1}" type="pres">
      <dgm:prSet presAssocID="{09087465-72C7-8141-A832-4C1B243798DB}" presName="compositeNode" presStyleCnt="0">
        <dgm:presLayoutVars>
          <dgm:bulletEnabled val="1"/>
        </dgm:presLayoutVars>
      </dgm:prSet>
      <dgm:spPr/>
    </dgm:pt>
    <dgm:pt modelId="{4D2D8386-9C65-0146-9F7D-2F7D718712A9}" type="pres">
      <dgm:prSet presAssocID="{09087465-72C7-8141-A832-4C1B243798DB}" presName="bgRect" presStyleLbl="alignNode1" presStyleIdx="0" presStyleCnt="3"/>
      <dgm:spPr/>
    </dgm:pt>
    <dgm:pt modelId="{C3401E20-9A5D-2B4C-A04F-49D2E47DAFD3}" type="pres">
      <dgm:prSet presAssocID="{DA3D36AB-2415-9D44-9325-BA3CE607A603}" presName="sibTransNodeRect" presStyleLbl="alignNode1" presStyleIdx="0" presStyleCnt="3">
        <dgm:presLayoutVars>
          <dgm:chMax val="0"/>
          <dgm:bulletEnabled val="1"/>
        </dgm:presLayoutVars>
      </dgm:prSet>
      <dgm:spPr/>
    </dgm:pt>
    <dgm:pt modelId="{7A8DC82E-E048-714B-8E22-B3510777D7C1}" type="pres">
      <dgm:prSet presAssocID="{09087465-72C7-8141-A832-4C1B243798DB}" presName="nodeRect" presStyleLbl="alignNode1" presStyleIdx="0" presStyleCnt="3">
        <dgm:presLayoutVars>
          <dgm:bulletEnabled val="1"/>
        </dgm:presLayoutVars>
      </dgm:prSet>
      <dgm:spPr/>
    </dgm:pt>
    <dgm:pt modelId="{38A493E9-5C49-3F45-B13C-7D70914012A7}" type="pres">
      <dgm:prSet presAssocID="{DA3D36AB-2415-9D44-9325-BA3CE607A603}" presName="sibTrans" presStyleCnt="0"/>
      <dgm:spPr/>
    </dgm:pt>
    <dgm:pt modelId="{4CAD00CE-03C4-7142-9167-D5EB2B89B926}" type="pres">
      <dgm:prSet presAssocID="{CD78C269-AB40-C044-95DA-6985444161FB}" presName="compositeNode" presStyleCnt="0">
        <dgm:presLayoutVars>
          <dgm:bulletEnabled val="1"/>
        </dgm:presLayoutVars>
      </dgm:prSet>
      <dgm:spPr/>
    </dgm:pt>
    <dgm:pt modelId="{A07D0AEC-7F8D-CF45-B730-BE44099CC2AF}" type="pres">
      <dgm:prSet presAssocID="{CD78C269-AB40-C044-95DA-6985444161FB}" presName="bgRect" presStyleLbl="alignNode1" presStyleIdx="1" presStyleCnt="3"/>
      <dgm:spPr/>
    </dgm:pt>
    <dgm:pt modelId="{7620B98B-9965-C045-A125-26308ABBABE3}" type="pres">
      <dgm:prSet presAssocID="{F3542F9F-D5C2-844D-9FE4-AB7E84098C3B}" presName="sibTransNodeRect" presStyleLbl="alignNode1" presStyleIdx="1" presStyleCnt="3">
        <dgm:presLayoutVars>
          <dgm:chMax val="0"/>
          <dgm:bulletEnabled val="1"/>
        </dgm:presLayoutVars>
      </dgm:prSet>
      <dgm:spPr/>
    </dgm:pt>
    <dgm:pt modelId="{8B4F3A0D-4226-7440-B182-805B8EC82D70}" type="pres">
      <dgm:prSet presAssocID="{CD78C269-AB40-C044-95DA-6985444161FB}" presName="nodeRect" presStyleLbl="alignNode1" presStyleIdx="1" presStyleCnt="3">
        <dgm:presLayoutVars>
          <dgm:bulletEnabled val="1"/>
        </dgm:presLayoutVars>
      </dgm:prSet>
      <dgm:spPr/>
    </dgm:pt>
    <dgm:pt modelId="{79173702-56A8-9547-881D-1870C3AD5D57}" type="pres">
      <dgm:prSet presAssocID="{F3542F9F-D5C2-844D-9FE4-AB7E84098C3B}" presName="sibTrans" presStyleCnt="0"/>
      <dgm:spPr/>
    </dgm:pt>
    <dgm:pt modelId="{3A31602B-BFD6-CD40-B694-87160ED0AF51}" type="pres">
      <dgm:prSet presAssocID="{E9E11A53-EBC4-384A-8DCF-B9C760DFEE3A}" presName="compositeNode" presStyleCnt="0">
        <dgm:presLayoutVars>
          <dgm:bulletEnabled val="1"/>
        </dgm:presLayoutVars>
      </dgm:prSet>
      <dgm:spPr/>
    </dgm:pt>
    <dgm:pt modelId="{0A987F16-6C56-3942-AC3F-23800C4B32AA}" type="pres">
      <dgm:prSet presAssocID="{E9E11A53-EBC4-384A-8DCF-B9C760DFEE3A}" presName="bgRect" presStyleLbl="alignNode1" presStyleIdx="2" presStyleCnt="3"/>
      <dgm:spPr/>
    </dgm:pt>
    <dgm:pt modelId="{6194F546-0816-EE43-9ED4-5E4DAAFAC4AB}" type="pres">
      <dgm:prSet presAssocID="{4AE4A693-768B-BA46-AE64-49FB400E56E0}" presName="sibTransNodeRect" presStyleLbl="alignNode1" presStyleIdx="2" presStyleCnt="3">
        <dgm:presLayoutVars>
          <dgm:chMax val="0"/>
          <dgm:bulletEnabled val="1"/>
        </dgm:presLayoutVars>
      </dgm:prSet>
      <dgm:spPr/>
    </dgm:pt>
    <dgm:pt modelId="{301EA28E-4C81-054D-8F0D-6FFD1A137A7E}" type="pres">
      <dgm:prSet presAssocID="{E9E11A53-EBC4-384A-8DCF-B9C760DFEE3A}" presName="nodeRect" presStyleLbl="alignNode1" presStyleIdx="2" presStyleCnt="3">
        <dgm:presLayoutVars>
          <dgm:bulletEnabled val="1"/>
        </dgm:presLayoutVars>
      </dgm:prSet>
      <dgm:spPr/>
    </dgm:pt>
  </dgm:ptLst>
  <dgm:cxnLst>
    <dgm:cxn modelId="{F46B2710-53C4-D945-AECA-E6A4DD77DF34}" type="presOf" srcId="{E9E11A53-EBC4-384A-8DCF-B9C760DFEE3A}" destId="{301EA28E-4C81-054D-8F0D-6FFD1A137A7E}" srcOrd="1" destOrd="0" presId="urn:microsoft.com/office/officeart/2016/7/layout/LinearBlockProcessNumbered"/>
    <dgm:cxn modelId="{B1EE3F5D-3C01-6C43-94F8-1409247C7B6C}" type="presOf" srcId="{DA3D36AB-2415-9D44-9325-BA3CE607A603}" destId="{C3401E20-9A5D-2B4C-A04F-49D2E47DAFD3}" srcOrd="0" destOrd="0" presId="urn:microsoft.com/office/officeart/2016/7/layout/LinearBlockProcessNumbered"/>
    <dgm:cxn modelId="{21444861-A468-9246-8581-51E95C930F0D}" srcId="{2AD6BDFA-73BF-41A7-B6B9-043FAA973FCE}" destId="{E9E11A53-EBC4-384A-8DCF-B9C760DFEE3A}" srcOrd="2" destOrd="0" parTransId="{309D5987-12DF-9445-AE36-3CC82D307293}" sibTransId="{4AE4A693-768B-BA46-AE64-49FB400E56E0}"/>
    <dgm:cxn modelId="{40B52B45-1867-8142-BE78-3CBEBBC44048}" type="presOf" srcId="{CD78C269-AB40-C044-95DA-6985444161FB}" destId="{A07D0AEC-7F8D-CF45-B730-BE44099CC2AF}" srcOrd="0" destOrd="0" presId="urn:microsoft.com/office/officeart/2016/7/layout/LinearBlockProcessNumbered"/>
    <dgm:cxn modelId="{FA61204F-FA91-3743-B1F2-863E1A581A2D}" type="presOf" srcId="{09087465-72C7-8141-A832-4C1B243798DB}" destId="{7A8DC82E-E048-714B-8E22-B3510777D7C1}" srcOrd="1" destOrd="0" presId="urn:microsoft.com/office/officeart/2016/7/layout/LinearBlockProcessNumbered"/>
    <dgm:cxn modelId="{6BEE6450-94A1-0942-B8A2-826BFE0B758B}" type="presOf" srcId="{2AD6BDFA-73BF-41A7-B6B9-043FAA973FCE}" destId="{5270EEE9-0537-E242-99E6-F75AEE8A4F34}" srcOrd="0" destOrd="0" presId="urn:microsoft.com/office/officeart/2016/7/layout/LinearBlockProcessNumbered"/>
    <dgm:cxn modelId="{9599FB5A-AEE8-0545-BD8D-182D374F744C}" srcId="{2AD6BDFA-73BF-41A7-B6B9-043FAA973FCE}" destId="{CD78C269-AB40-C044-95DA-6985444161FB}" srcOrd="1" destOrd="0" parTransId="{9C01E849-7F8C-E344-AD54-D28A207B9664}" sibTransId="{F3542F9F-D5C2-844D-9FE4-AB7E84098C3B}"/>
    <dgm:cxn modelId="{04D62D8B-C8A6-5048-9CBE-A1490DE31BA5}" type="presOf" srcId="{CD78C269-AB40-C044-95DA-6985444161FB}" destId="{8B4F3A0D-4226-7440-B182-805B8EC82D70}" srcOrd="1" destOrd="0" presId="urn:microsoft.com/office/officeart/2016/7/layout/LinearBlockProcessNumbered"/>
    <dgm:cxn modelId="{6072E5DF-5E49-A24A-B612-7A17E942E591}" type="presOf" srcId="{09087465-72C7-8141-A832-4C1B243798DB}" destId="{4D2D8386-9C65-0146-9F7D-2F7D718712A9}" srcOrd="0" destOrd="0" presId="urn:microsoft.com/office/officeart/2016/7/layout/LinearBlockProcessNumbered"/>
    <dgm:cxn modelId="{AB812EE8-5782-B34F-B3B6-068A235182EA}" type="presOf" srcId="{E9E11A53-EBC4-384A-8DCF-B9C760DFEE3A}" destId="{0A987F16-6C56-3942-AC3F-23800C4B32AA}" srcOrd="0" destOrd="0" presId="urn:microsoft.com/office/officeart/2016/7/layout/LinearBlockProcessNumbered"/>
    <dgm:cxn modelId="{AAC51DED-9119-C946-8B4E-64FCD23803C3}" srcId="{2AD6BDFA-73BF-41A7-B6B9-043FAA973FCE}" destId="{09087465-72C7-8141-A832-4C1B243798DB}" srcOrd="0" destOrd="0" parTransId="{9FAA4089-B9AA-C84A-B139-F2B2AF3088C1}" sibTransId="{DA3D36AB-2415-9D44-9325-BA3CE607A603}"/>
    <dgm:cxn modelId="{5CFF14EF-3475-3E4E-A747-B0AFEA581E22}" type="presOf" srcId="{F3542F9F-D5C2-844D-9FE4-AB7E84098C3B}" destId="{7620B98B-9965-C045-A125-26308ABBABE3}" srcOrd="0" destOrd="0" presId="urn:microsoft.com/office/officeart/2016/7/layout/LinearBlockProcessNumbered"/>
    <dgm:cxn modelId="{F9CA11FA-6045-F746-9748-A8327A3BF137}" type="presOf" srcId="{4AE4A693-768B-BA46-AE64-49FB400E56E0}" destId="{6194F546-0816-EE43-9ED4-5E4DAAFAC4AB}" srcOrd="0" destOrd="0" presId="urn:microsoft.com/office/officeart/2016/7/layout/LinearBlockProcessNumbered"/>
    <dgm:cxn modelId="{193344F5-4C2F-854C-9F64-23D80718187E}" type="presParOf" srcId="{5270EEE9-0537-E242-99E6-F75AEE8A4F34}" destId="{E9C93F16-9BD5-8F42-BA1E-38F48CD9FDE1}" srcOrd="0" destOrd="0" presId="urn:microsoft.com/office/officeart/2016/7/layout/LinearBlockProcessNumbered"/>
    <dgm:cxn modelId="{751B367D-4954-8F41-A4D1-5539843DD6AE}" type="presParOf" srcId="{E9C93F16-9BD5-8F42-BA1E-38F48CD9FDE1}" destId="{4D2D8386-9C65-0146-9F7D-2F7D718712A9}" srcOrd="0" destOrd="0" presId="urn:microsoft.com/office/officeart/2016/7/layout/LinearBlockProcessNumbered"/>
    <dgm:cxn modelId="{D9831605-C4D4-FD48-A71A-B65CF9E2585A}" type="presParOf" srcId="{E9C93F16-9BD5-8F42-BA1E-38F48CD9FDE1}" destId="{C3401E20-9A5D-2B4C-A04F-49D2E47DAFD3}" srcOrd="1" destOrd="0" presId="urn:microsoft.com/office/officeart/2016/7/layout/LinearBlockProcessNumbered"/>
    <dgm:cxn modelId="{AC4D4FFD-B858-6F42-BFB0-3F6B9A200B19}" type="presParOf" srcId="{E9C93F16-9BD5-8F42-BA1E-38F48CD9FDE1}" destId="{7A8DC82E-E048-714B-8E22-B3510777D7C1}" srcOrd="2" destOrd="0" presId="urn:microsoft.com/office/officeart/2016/7/layout/LinearBlockProcessNumbered"/>
    <dgm:cxn modelId="{45BE7084-2E64-1A45-806B-DBE14F89B669}" type="presParOf" srcId="{5270EEE9-0537-E242-99E6-F75AEE8A4F34}" destId="{38A493E9-5C49-3F45-B13C-7D70914012A7}" srcOrd="1" destOrd="0" presId="urn:microsoft.com/office/officeart/2016/7/layout/LinearBlockProcessNumbered"/>
    <dgm:cxn modelId="{A3D7D23C-B6AF-B149-9E12-78FB40DBDBB6}" type="presParOf" srcId="{5270EEE9-0537-E242-99E6-F75AEE8A4F34}" destId="{4CAD00CE-03C4-7142-9167-D5EB2B89B926}" srcOrd="2" destOrd="0" presId="urn:microsoft.com/office/officeart/2016/7/layout/LinearBlockProcessNumbered"/>
    <dgm:cxn modelId="{BC423E8D-88A8-454B-A1FA-C381C0245118}" type="presParOf" srcId="{4CAD00CE-03C4-7142-9167-D5EB2B89B926}" destId="{A07D0AEC-7F8D-CF45-B730-BE44099CC2AF}" srcOrd="0" destOrd="0" presId="urn:microsoft.com/office/officeart/2016/7/layout/LinearBlockProcessNumbered"/>
    <dgm:cxn modelId="{65EF3A10-1F5E-634D-AEAC-D8811966F14E}" type="presParOf" srcId="{4CAD00CE-03C4-7142-9167-D5EB2B89B926}" destId="{7620B98B-9965-C045-A125-26308ABBABE3}" srcOrd="1" destOrd="0" presId="urn:microsoft.com/office/officeart/2016/7/layout/LinearBlockProcessNumbered"/>
    <dgm:cxn modelId="{5754C619-20B2-6142-ADFD-09104B35A592}" type="presParOf" srcId="{4CAD00CE-03C4-7142-9167-D5EB2B89B926}" destId="{8B4F3A0D-4226-7440-B182-805B8EC82D70}" srcOrd="2" destOrd="0" presId="urn:microsoft.com/office/officeart/2016/7/layout/LinearBlockProcessNumbered"/>
    <dgm:cxn modelId="{2D03584B-0A98-E24A-9BDC-ABC64ADB92CF}" type="presParOf" srcId="{5270EEE9-0537-E242-99E6-F75AEE8A4F34}" destId="{79173702-56A8-9547-881D-1870C3AD5D57}" srcOrd="3" destOrd="0" presId="urn:microsoft.com/office/officeart/2016/7/layout/LinearBlockProcessNumbered"/>
    <dgm:cxn modelId="{BF9C9F88-C985-7346-ABED-61E5B85A86C0}" type="presParOf" srcId="{5270EEE9-0537-E242-99E6-F75AEE8A4F34}" destId="{3A31602B-BFD6-CD40-B694-87160ED0AF51}" srcOrd="4" destOrd="0" presId="urn:microsoft.com/office/officeart/2016/7/layout/LinearBlockProcessNumbered"/>
    <dgm:cxn modelId="{17735BC7-A549-6548-8E6D-1228EC99134C}" type="presParOf" srcId="{3A31602B-BFD6-CD40-B694-87160ED0AF51}" destId="{0A987F16-6C56-3942-AC3F-23800C4B32AA}" srcOrd="0" destOrd="0" presId="urn:microsoft.com/office/officeart/2016/7/layout/LinearBlockProcessNumbered"/>
    <dgm:cxn modelId="{754AE5AF-ACF6-A64D-94B4-1BCA66366CD6}" type="presParOf" srcId="{3A31602B-BFD6-CD40-B694-87160ED0AF51}" destId="{6194F546-0816-EE43-9ED4-5E4DAAFAC4AB}" srcOrd="1" destOrd="0" presId="urn:microsoft.com/office/officeart/2016/7/layout/LinearBlockProcessNumbered"/>
    <dgm:cxn modelId="{7E937C42-0826-3445-A0EA-86FA866036B8}" type="presParOf" srcId="{3A31602B-BFD6-CD40-B694-87160ED0AF51}" destId="{301EA28E-4C81-054D-8F0D-6FFD1A137A7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360F63-985E-4096-B9F9-1E83D2354701}" type="doc">
      <dgm:prSet loTypeId="urn:microsoft.com/office/officeart/2018/2/layout/IconLabelList" loCatId="icon" qsTypeId="urn:microsoft.com/office/officeart/2005/8/quickstyle/simple4" qsCatId="simple" csTypeId="urn:microsoft.com/office/officeart/2018/5/colors/Iconchunking_neutralbg_accent3_2" csCatId="accent3" phldr="1"/>
      <dgm:spPr/>
      <dgm:t>
        <a:bodyPr/>
        <a:lstStyle/>
        <a:p>
          <a:endParaRPr lang="en-US"/>
        </a:p>
      </dgm:t>
    </dgm:pt>
    <dgm:pt modelId="{21BD5487-F032-4812-ABB7-8821AE3774BE}">
      <dgm:prSet/>
      <dgm:spPr/>
      <dgm:t>
        <a:bodyPr/>
        <a:lstStyle/>
        <a:p>
          <a:r>
            <a:rPr lang="en-US" dirty="0">
              <a:solidFill>
                <a:schemeClr val="bg1"/>
              </a:solidFill>
            </a:rPr>
            <a:t>Filling up containers</a:t>
          </a:r>
        </a:p>
      </dgm:t>
    </dgm:pt>
    <dgm:pt modelId="{01C7ECF3-D196-4FB9-B0FA-CDE45265EE40}" type="parTrans" cxnId="{F1F6C682-27C1-43BF-8200-209D52AF51A5}">
      <dgm:prSet/>
      <dgm:spPr/>
      <dgm:t>
        <a:bodyPr/>
        <a:lstStyle/>
        <a:p>
          <a:endParaRPr lang="en-US"/>
        </a:p>
      </dgm:t>
    </dgm:pt>
    <dgm:pt modelId="{995FCBE8-5C97-4A7E-AFAE-09A80C6CEEAB}" type="sibTrans" cxnId="{F1F6C682-27C1-43BF-8200-209D52AF51A5}">
      <dgm:prSet/>
      <dgm:spPr/>
      <dgm:t>
        <a:bodyPr/>
        <a:lstStyle/>
        <a:p>
          <a:endParaRPr lang="en-US"/>
        </a:p>
      </dgm:t>
    </dgm:pt>
    <dgm:pt modelId="{A1B8ABA3-19C7-4500-8400-B9007CC18726}">
      <dgm:prSet/>
      <dgm:spPr/>
      <dgm:t>
        <a:bodyPr/>
        <a:lstStyle/>
        <a:p>
          <a:r>
            <a:rPr lang="en-US" dirty="0">
              <a:solidFill>
                <a:schemeClr val="bg1"/>
              </a:solidFill>
            </a:rPr>
            <a:t>Loading trucks with weight capacity constraints</a:t>
          </a:r>
        </a:p>
      </dgm:t>
    </dgm:pt>
    <dgm:pt modelId="{066F6DC9-2BD5-4571-BB08-2910967CD892}" type="parTrans" cxnId="{794F210B-C491-4D2C-A1BB-552F9C810927}">
      <dgm:prSet/>
      <dgm:spPr/>
      <dgm:t>
        <a:bodyPr/>
        <a:lstStyle/>
        <a:p>
          <a:endParaRPr lang="en-US"/>
        </a:p>
      </dgm:t>
    </dgm:pt>
    <dgm:pt modelId="{E4CED3CF-A775-4BFD-9DDE-33ED2B4220E1}" type="sibTrans" cxnId="{794F210B-C491-4D2C-A1BB-552F9C810927}">
      <dgm:prSet/>
      <dgm:spPr/>
      <dgm:t>
        <a:bodyPr/>
        <a:lstStyle/>
        <a:p>
          <a:endParaRPr lang="en-US"/>
        </a:p>
      </dgm:t>
    </dgm:pt>
    <dgm:pt modelId="{F0FB08B4-CF9D-454A-B218-4E85D3FBE608}">
      <dgm:prSet/>
      <dgm:spPr/>
      <dgm:t>
        <a:bodyPr/>
        <a:lstStyle/>
        <a:p>
          <a:r>
            <a:rPr lang="en-US" dirty="0">
              <a:solidFill>
                <a:schemeClr val="bg1"/>
              </a:solidFill>
            </a:rPr>
            <a:t>Creating file backups in media</a:t>
          </a:r>
        </a:p>
      </dgm:t>
    </dgm:pt>
    <dgm:pt modelId="{B9BB727E-5236-4059-8B1B-9A4C4C222C0F}" type="parTrans" cxnId="{608EA7E4-3701-4C58-B39B-86336A689526}">
      <dgm:prSet/>
      <dgm:spPr/>
      <dgm:t>
        <a:bodyPr/>
        <a:lstStyle/>
        <a:p>
          <a:endParaRPr lang="en-US"/>
        </a:p>
      </dgm:t>
    </dgm:pt>
    <dgm:pt modelId="{A11AC6C6-09EE-4A39-A80C-E7B4AE1B086D}" type="sibTrans" cxnId="{608EA7E4-3701-4C58-B39B-86336A689526}">
      <dgm:prSet/>
      <dgm:spPr/>
      <dgm:t>
        <a:bodyPr/>
        <a:lstStyle/>
        <a:p>
          <a:endParaRPr lang="en-US"/>
        </a:p>
      </dgm:t>
    </dgm:pt>
    <dgm:pt modelId="{F7B97228-436A-4CD5-B8E0-A25696296C70}" type="pres">
      <dgm:prSet presAssocID="{0B360F63-985E-4096-B9F9-1E83D2354701}" presName="root" presStyleCnt="0">
        <dgm:presLayoutVars>
          <dgm:dir/>
          <dgm:resizeHandles val="exact"/>
        </dgm:presLayoutVars>
      </dgm:prSet>
      <dgm:spPr/>
    </dgm:pt>
    <dgm:pt modelId="{B99D1DCB-FFA4-4B0A-BA75-22F74408DB1E}" type="pres">
      <dgm:prSet presAssocID="{21BD5487-F032-4812-ABB7-8821AE3774BE}" presName="compNode" presStyleCnt="0"/>
      <dgm:spPr/>
    </dgm:pt>
    <dgm:pt modelId="{B352CC73-917C-4277-A344-F043DFC5B983}" type="pres">
      <dgm:prSet presAssocID="{21BD5487-F032-4812-ABB7-8821AE3774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8A80BE1E-89DF-4377-A25B-1E1476397FFF}" type="pres">
      <dgm:prSet presAssocID="{21BD5487-F032-4812-ABB7-8821AE3774BE}" presName="spaceRect" presStyleCnt="0"/>
      <dgm:spPr/>
    </dgm:pt>
    <dgm:pt modelId="{95CDB9E1-3DC7-4563-9F3D-41AEDDCBC311}" type="pres">
      <dgm:prSet presAssocID="{21BD5487-F032-4812-ABB7-8821AE3774BE}" presName="textRect" presStyleLbl="revTx" presStyleIdx="0" presStyleCnt="3">
        <dgm:presLayoutVars>
          <dgm:chMax val="1"/>
          <dgm:chPref val="1"/>
        </dgm:presLayoutVars>
      </dgm:prSet>
      <dgm:spPr/>
    </dgm:pt>
    <dgm:pt modelId="{911132DA-956F-486D-8332-AD0FCA0DAADE}" type="pres">
      <dgm:prSet presAssocID="{995FCBE8-5C97-4A7E-AFAE-09A80C6CEEAB}" presName="sibTrans" presStyleCnt="0"/>
      <dgm:spPr/>
    </dgm:pt>
    <dgm:pt modelId="{5744A788-DF12-4F46-806D-542D669863FE}" type="pres">
      <dgm:prSet presAssocID="{A1B8ABA3-19C7-4500-8400-B9007CC18726}" presName="compNode" presStyleCnt="0"/>
      <dgm:spPr/>
    </dgm:pt>
    <dgm:pt modelId="{05A1F2F6-0BAE-451C-A1A0-1265D438037B}" type="pres">
      <dgm:prSet presAssocID="{A1B8ABA3-19C7-4500-8400-B9007CC187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ED6D411B-8BDA-47CB-9BD1-2D9228242F3C}" type="pres">
      <dgm:prSet presAssocID="{A1B8ABA3-19C7-4500-8400-B9007CC18726}" presName="spaceRect" presStyleCnt="0"/>
      <dgm:spPr/>
    </dgm:pt>
    <dgm:pt modelId="{83C77B36-CD84-4288-B480-1D1709D53DA1}" type="pres">
      <dgm:prSet presAssocID="{A1B8ABA3-19C7-4500-8400-B9007CC18726}" presName="textRect" presStyleLbl="revTx" presStyleIdx="1" presStyleCnt="3">
        <dgm:presLayoutVars>
          <dgm:chMax val="1"/>
          <dgm:chPref val="1"/>
        </dgm:presLayoutVars>
      </dgm:prSet>
      <dgm:spPr/>
    </dgm:pt>
    <dgm:pt modelId="{C5C4E7BE-0853-442B-ADE1-3101AE25D5CD}" type="pres">
      <dgm:prSet presAssocID="{E4CED3CF-A775-4BFD-9DDE-33ED2B4220E1}" presName="sibTrans" presStyleCnt="0"/>
      <dgm:spPr/>
    </dgm:pt>
    <dgm:pt modelId="{D80AD20B-6649-4AA8-AFF8-3768E235B19A}" type="pres">
      <dgm:prSet presAssocID="{F0FB08B4-CF9D-454A-B218-4E85D3FBE608}" presName="compNode" presStyleCnt="0"/>
      <dgm:spPr/>
    </dgm:pt>
    <dgm:pt modelId="{D4700A0E-62E6-4541-95A0-F7051CF917C5}" type="pres">
      <dgm:prSet presAssocID="{F0FB08B4-CF9D-454A-B218-4E85D3FBE6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5538D615-B3A4-4391-BECA-1D819F952046}" type="pres">
      <dgm:prSet presAssocID="{F0FB08B4-CF9D-454A-B218-4E85D3FBE608}" presName="spaceRect" presStyleCnt="0"/>
      <dgm:spPr/>
    </dgm:pt>
    <dgm:pt modelId="{3C6BBDF8-A7F9-475D-81BD-D6ADDD863678}" type="pres">
      <dgm:prSet presAssocID="{F0FB08B4-CF9D-454A-B218-4E85D3FBE608}" presName="textRect" presStyleLbl="revTx" presStyleIdx="2" presStyleCnt="3">
        <dgm:presLayoutVars>
          <dgm:chMax val="1"/>
          <dgm:chPref val="1"/>
        </dgm:presLayoutVars>
      </dgm:prSet>
      <dgm:spPr/>
    </dgm:pt>
  </dgm:ptLst>
  <dgm:cxnLst>
    <dgm:cxn modelId="{6735CB09-585C-6749-8673-49E8354BE200}" type="presOf" srcId="{21BD5487-F032-4812-ABB7-8821AE3774BE}" destId="{95CDB9E1-3DC7-4563-9F3D-41AEDDCBC311}" srcOrd="0" destOrd="0" presId="urn:microsoft.com/office/officeart/2018/2/layout/IconLabelList"/>
    <dgm:cxn modelId="{794F210B-C491-4D2C-A1BB-552F9C810927}" srcId="{0B360F63-985E-4096-B9F9-1E83D2354701}" destId="{A1B8ABA3-19C7-4500-8400-B9007CC18726}" srcOrd="1" destOrd="0" parTransId="{066F6DC9-2BD5-4571-BB08-2910967CD892}" sibTransId="{E4CED3CF-A775-4BFD-9DDE-33ED2B4220E1}"/>
    <dgm:cxn modelId="{4C53D658-A6E1-C04B-8816-452BDBBC43A4}" type="presOf" srcId="{0B360F63-985E-4096-B9F9-1E83D2354701}" destId="{F7B97228-436A-4CD5-B8E0-A25696296C70}" srcOrd="0" destOrd="0" presId="urn:microsoft.com/office/officeart/2018/2/layout/IconLabelList"/>
    <dgm:cxn modelId="{F1F6C682-27C1-43BF-8200-209D52AF51A5}" srcId="{0B360F63-985E-4096-B9F9-1E83D2354701}" destId="{21BD5487-F032-4812-ABB7-8821AE3774BE}" srcOrd="0" destOrd="0" parTransId="{01C7ECF3-D196-4FB9-B0FA-CDE45265EE40}" sibTransId="{995FCBE8-5C97-4A7E-AFAE-09A80C6CEEAB}"/>
    <dgm:cxn modelId="{CE5631A0-7818-A54E-93AF-BB187D186B19}" type="presOf" srcId="{A1B8ABA3-19C7-4500-8400-B9007CC18726}" destId="{83C77B36-CD84-4288-B480-1D1709D53DA1}" srcOrd="0" destOrd="0" presId="urn:microsoft.com/office/officeart/2018/2/layout/IconLabelList"/>
    <dgm:cxn modelId="{0D1230D2-0EE8-C949-8C3E-2483BCCDC2EB}" type="presOf" srcId="{F0FB08B4-CF9D-454A-B218-4E85D3FBE608}" destId="{3C6BBDF8-A7F9-475D-81BD-D6ADDD863678}" srcOrd="0" destOrd="0" presId="urn:microsoft.com/office/officeart/2018/2/layout/IconLabelList"/>
    <dgm:cxn modelId="{608EA7E4-3701-4C58-B39B-86336A689526}" srcId="{0B360F63-985E-4096-B9F9-1E83D2354701}" destId="{F0FB08B4-CF9D-454A-B218-4E85D3FBE608}" srcOrd="2" destOrd="0" parTransId="{B9BB727E-5236-4059-8B1B-9A4C4C222C0F}" sibTransId="{A11AC6C6-09EE-4A39-A80C-E7B4AE1B086D}"/>
    <dgm:cxn modelId="{AB0FCB26-908B-114C-BBA5-D0EF5B2B55FE}" type="presParOf" srcId="{F7B97228-436A-4CD5-B8E0-A25696296C70}" destId="{B99D1DCB-FFA4-4B0A-BA75-22F74408DB1E}" srcOrd="0" destOrd="0" presId="urn:microsoft.com/office/officeart/2018/2/layout/IconLabelList"/>
    <dgm:cxn modelId="{70BA06AB-A192-254D-9CD8-3D51AB7F3305}" type="presParOf" srcId="{B99D1DCB-FFA4-4B0A-BA75-22F74408DB1E}" destId="{B352CC73-917C-4277-A344-F043DFC5B983}" srcOrd="0" destOrd="0" presId="urn:microsoft.com/office/officeart/2018/2/layout/IconLabelList"/>
    <dgm:cxn modelId="{DA755275-4D66-2848-8BA4-521D7B1BB99C}" type="presParOf" srcId="{B99D1DCB-FFA4-4B0A-BA75-22F74408DB1E}" destId="{8A80BE1E-89DF-4377-A25B-1E1476397FFF}" srcOrd="1" destOrd="0" presId="urn:microsoft.com/office/officeart/2018/2/layout/IconLabelList"/>
    <dgm:cxn modelId="{2E27F389-CD0F-2A47-9A54-F26C86379C5E}" type="presParOf" srcId="{B99D1DCB-FFA4-4B0A-BA75-22F74408DB1E}" destId="{95CDB9E1-3DC7-4563-9F3D-41AEDDCBC311}" srcOrd="2" destOrd="0" presId="urn:microsoft.com/office/officeart/2018/2/layout/IconLabelList"/>
    <dgm:cxn modelId="{D8CEDE16-882E-C848-9211-03EF366892A4}" type="presParOf" srcId="{F7B97228-436A-4CD5-B8E0-A25696296C70}" destId="{911132DA-956F-486D-8332-AD0FCA0DAADE}" srcOrd="1" destOrd="0" presId="urn:microsoft.com/office/officeart/2018/2/layout/IconLabelList"/>
    <dgm:cxn modelId="{E91BDB0F-AC1E-A240-93CB-FA46B10CAA67}" type="presParOf" srcId="{F7B97228-436A-4CD5-B8E0-A25696296C70}" destId="{5744A788-DF12-4F46-806D-542D669863FE}" srcOrd="2" destOrd="0" presId="urn:microsoft.com/office/officeart/2018/2/layout/IconLabelList"/>
    <dgm:cxn modelId="{8AC7AA62-D447-E948-84D1-BE96FBC73AAB}" type="presParOf" srcId="{5744A788-DF12-4F46-806D-542D669863FE}" destId="{05A1F2F6-0BAE-451C-A1A0-1265D438037B}" srcOrd="0" destOrd="0" presId="urn:microsoft.com/office/officeart/2018/2/layout/IconLabelList"/>
    <dgm:cxn modelId="{579E06C1-D101-874F-93AC-AE9FBF3450B6}" type="presParOf" srcId="{5744A788-DF12-4F46-806D-542D669863FE}" destId="{ED6D411B-8BDA-47CB-9BD1-2D9228242F3C}" srcOrd="1" destOrd="0" presId="urn:microsoft.com/office/officeart/2018/2/layout/IconLabelList"/>
    <dgm:cxn modelId="{22FB8BA9-F519-984F-8831-2F1B6EFF7C5B}" type="presParOf" srcId="{5744A788-DF12-4F46-806D-542D669863FE}" destId="{83C77B36-CD84-4288-B480-1D1709D53DA1}" srcOrd="2" destOrd="0" presId="urn:microsoft.com/office/officeart/2018/2/layout/IconLabelList"/>
    <dgm:cxn modelId="{D19FCA1A-0A4F-9B4A-BE2E-D6D82ECEF67B}" type="presParOf" srcId="{F7B97228-436A-4CD5-B8E0-A25696296C70}" destId="{C5C4E7BE-0853-442B-ADE1-3101AE25D5CD}" srcOrd="3" destOrd="0" presId="urn:microsoft.com/office/officeart/2018/2/layout/IconLabelList"/>
    <dgm:cxn modelId="{3B13A407-7DA5-4B42-A0EC-EFF396977BC5}" type="presParOf" srcId="{F7B97228-436A-4CD5-B8E0-A25696296C70}" destId="{D80AD20B-6649-4AA8-AFF8-3768E235B19A}" srcOrd="4" destOrd="0" presId="urn:microsoft.com/office/officeart/2018/2/layout/IconLabelList"/>
    <dgm:cxn modelId="{558C688E-F962-5347-AE94-63F62A031EBF}" type="presParOf" srcId="{D80AD20B-6649-4AA8-AFF8-3768E235B19A}" destId="{D4700A0E-62E6-4541-95A0-F7051CF917C5}" srcOrd="0" destOrd="0" presId="urn:microsoft.com/office/officeart/2018/2/layout/IconLabelList"/>
    <dgm:cxn modelId="{145908F5-08A3-3D46-8CD3-6BF64AD9572D}" type="presParOf" srcId="{D80AD20B-6649-4AA8-AFF8-3768E235B19A}" destId="{5538D615-B3A4-4391-BECA-1D819F952046}" srcOrd="1" destOrd="0" presId="urn:microsoft.com/office/officeart/2018/2/layout/IconLabelList"/>
    <dgm:cxn modelId="{5AFAF55C-1789-014A-9A8D-E10B8AC85752}" type="presParOf" srcId="{D80AD20B-6649-4AA8-AFF8-3768E235B19A}" destId="{3C6BBDF8-A7F9-475D-81BD-D6ADDD86367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FD1DD0-80F8-4B63-A5CF-CC11637AD8CC}"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08B95603-CFF7-4149-9A41-E5A9881583FB}">
      <dgm:prSet/>
      <dgm:spPr/>
      <dgm:t>
        <a:bodyPr/>
        <a:lstStyle/>
        <a:p>
          <a:r>
            <a:rPr lang="en-US" dirty="0"/>
            <a:t>A </a:t>
          </a:r>
          <a:r>
            <a:rPr lang="en-US" i="1" dirty="0"/>
            <a:t>knapsack</a:t>
          </a:r>
          <a:r>
            <a:rPr lang="en-US" dirty="0"/>
            <a:t> is a bag-packing problem, in which the goal is to maximize the total value of items in (typically) a single bin.</a:t>
          </a:r>
        </a:p>
      </dgm:t>
    </dgm:pt>
    <dgm:pt modelId="{89443CAF-5004-4832-AE0D-29D62E97B5B0}" type="parTrans" cxnId="{1EBB0423-0A19-4A3D-B0AD-7DE6D8A4C0BF}">
      <dgm:prSet/>
      <dgm:spPr/>
      <dgm:t>
        <a:bodyPr/>
        <a:lstStyle/>
        <a:p>
          <a:endParaRPr lang="en-US"/>
        </a:p>
      </dgm:t>
    </dgm:pt>
    <dgm:pt modelId="{A3F8B77A-3196-4150-A0EC-0A7AB66519D1}" type="sibTrans" cxnId="{1EBB0423-0A19-4A3D-B0AD-7DE6D8A4C0BF}">
      <dgm:prSet/>
      <dgm:spPr/>
      <dgm:t>
        <a:bodyPr/>
        <a:lstStyle/>
        <a:p>
          <a:endParaRPr lang="en-US"/>
        </a:p>
      </dgm:t>
    </dgm:pt>
    <dgm:pt modelId="{62CC6E19-1C28-43E8-A1C9-A010EBEF44FA}">
      <dgm:prSet/>
      <dgm:spPr/>
      <dgm:t>
        <a:bodyPr/>
        <a:lstStyle/>
        <a:p>
          <a:r>
            <a:rPr lang="en-US"/>
            <a:t>Given a set of items, each with a weight and a value, determine the number of each item to include in a collection so that the total weight is less than or equal to a given limit and the total value is as large as possible.</a:t>
          </a:r>
        </a:p>
      </dgm:t>
    </dgm:pt>
    <dgm:pt modelId="{C9AC22E9-EC57-4CEC-A368-136B5F5FB18C}" type="parTrans" cxnId="{B0D2C627-6CFF-448F-A8B8-D67CAFFBC83B}">
      <dgm:prSet/>
      <dgm:spPr/>
      <dgm:t>
        <a:bodyPr/>
        <a:lstStyle/>
        <a:p>
          <a:endParaRPr lang="en-US"/>
        </a:p>
      </dgm:t>
    </dgm:pt>
    <dgm:pt modelId="{0463FEE0-B621-4FA4-8D55-C1E8ABC43123}" type="sibTrans" cxnId="{B0D2C627-6CFF-448F-A8B8-D67CAFFBC83B}">
      <dgm:prSet/>
      <dgm:spPr/>
      <dgm:t>
        <a:bodyPr/>
        <a:lstStyle/>
        <a:p>
          <a:endParaRPr lang="en-US"/>
        </a:p>
      </dgm:t>
    </dgm:pt>
    <dgm:pt modelId="{443DEE9E-FA92-4C1D-8D49-C4E47B063593}" type="pres">
      <dgm:prSet presAssocID="{11FD1DD0-80F8-4B63-A5CF-CC11637AD8CC}" presName="root" presStyleCnt="0">
        <dgm:presLayoutVars>
          <dgm:dir/>
          <dgm:resizeHandles val="exact"/>
        </dgm:presLayoutVars>
      </dgm:prSet>
      <dgm:spPr/>
    </dgm:pt>
    <dgm:pt modelId="{8E497A6E-F8A2-4190-AC3C-847959C809CD}" type="pres">
      <dgm:prSet presAssocID="{08B95603-CFF7-4149-9A41-E5A9881583FB}" presName="compNode" presStyleCnt="0"/>
      <dgm:spPr/>
    </dgm:pt>
    <dgm:pt modelId="{DE34A64A-59ED-44D8-AC43-DA6CFC7E6F90}" type="pres">
      <dgm:prSet presAssocID="{08B95603-CFF7-4149-9A41-E5A9881583FB}" presName="bgRect" presStyleLbl="bgShp" presStyleIdx="0" presStyleCnt="2"/>
      <dgm:spPr/>
    </dgm:pt>
    <dgm:pt modelId="{34482B18-8D24-430B-AA82-952B34753616}" type="pres">
      <dgm:prSet presAssocID="{08B95603-CFF7-4149-9A41-E5A9881583F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82848CF-B174-4757-942B-1A9664968F0D}" type="pres">
      <dgm:prSet presAssocID="{08B95603-CFF7-4149-9A41-E5A9881583FB}" presName="spaceRect" presStyleCnt="0"/>
      <dgm:spPr/>
    </dgm:pt>
    <dgm:pt modelId="{BB5CC93B-EEA2-4306-8017-5BC0DC752E3C}" type="pres">
      <dgm:prSet presAssocID="{08B95603-CFF7-4149-9A41-E5A9881583FB}" presName="parTx" presStyleLbl="revTx" presStyleIdx="0" presStyleCnt="2">
        <dgm:presLayoutVars>
          <dgm:chMax val="0"/>
          <dgm:chPref val="0"/>
        </dgm:presLayoutVars>
      </dgm:prSet>
      <dgm:spPr/>
    </dgm:pt>
    <dgm:pt modelId="{CF305401-6109-4662-8C36-C7567B78D65F}" type="pres">
      <dgm:prSet presAssocID="{A3F8B77A-3196-4150-A0EC-0A7AB66519D1}" presName="sibTrans" presStyleCnt="0"/>
      <dgm:spPr/>
    </dgm:pt>
    <dgm:pt modelId="{C4FC44A0-DA18-46AD-97BF-F9DAD004CEEB}" type="pres">
      <dgm:prSet presAssocID="{62CC6E19-1C28-43E8-A1C9-A010EBEF44FA}" presName="compNode" presStyleCnt="0"/>
      <dgm:spPr/>
    </dgm:pt>
    <dgm:pt modelId="{766CD85D-4D12-4353-ADB9-13DBC9A72BCC}" type="pres">
      <dgm:prSet presAssocID="{62CC6E19-1C28-43E8-A1C9-A010EBEF44FA}" presName="bgRect" presStyleLbl="bgShp" presStyleIdx="1" presStyleCnt="2"/>
      <dgm:spPr/>
    </dgm:pt>
    <dgm:pt modelId="{16F62959-4D2B-4872-8B08-647F0C238D4C}" type="pres">
      <dgm:prSet presAssocID="{62CC6E19-1C28-43E8-A1C9-A010EBEF44F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9890BD2-7A0C-4B06-863C-6B47B89125D0}" type="pres">
      <dgm:prSet presAssocID="{62CC6E19-1C28-43E8-A1C9-A010EBEF44FA}" presName="spaceRect" presStyleCnt="0"/>
      <dgm:spPr/>
    </dgm:pt>
    <dgm:pt modelId="{59CA4B49-EAA0-412A-B360-4B55EDCD2E68}" type="pres">
      <dgm:prSet presAssocID="{62CC6E19-1C28-43E8-A1C9-A010EBEF44FA}" presName="parTx" presStyleLbl="revTx" presStyleIdx="1" presStyleCnt="2">
        <dgm:presLayoutVars>
          <dgm:chMax val="0"/>
          <dgm:chPref val="0"/>
        </dgm:presLayoutVars>
      </dgm:prSet>
      <dgm:spPr/>
    </dgm:pt>
  </dgm:ptLst>
  <dgm:cxnLst>
    <dgm:cxn modelId="{1EBB0423-0A19-4A3D-B0AD-7DE6D8A4C0BF}" srcId="{11FD1DD0-80F8-4B63-A5CF-CC11637AD8CC}" destId="{08B95603-CFF7-4149-9A41-E5A9881583FB}" srcOrd="0" destOrd="0" parTransId="{89443CAF-5004-4832-AE0D-29D62E97B5B0}" sibTransId="{A3F8B77A-3196-4150-A0EC-0A7AB66519D1}"/>
    <dgm:cxn modelId="{B0D2C627-6CFF-448F-A8B8-D67CAFFBC83B}" srcId="{11FD1DD0-80F8-4B63-A5CF-CC11637AD8CC}" destId="{62CC6E19-1C28-43E8-A1C9-A010EBEF44FA}" srcOrd="1" destOrd="0" parTransId="{C9AC22E9-EC57-4CEC-A368-136B5F5FB18C}" sibTransId="{0463FEE0-B621-4FA4-8D55-C1E8ABC43123}"/>
    <dgm:cxn modelId="{3952C988-6827-4EFD-A301-DFA445BBCF7B}" type="presOf" srcId="{11FD1DD0-80F8-4B63-A5CF-CC11637AD8CC}" destId="{443DEE9E-FA92-4C1D-8D49-C4E47B063593}" srcOrd="0" destOrd="0" presId="urn:microsoft.com/office/officeart/2018/2/layout/IconVerticalSolidList"/>
    <dgm:cxn modelId="{00D4FD8E-0A67-43A5-9621-77EF015BEF49}" type="presOf" srcId="{08B95603-CFF7-4149-9A41-E5A9881583FB}" destId="{BB5CC93B-EEA2-4306-8017-5BC0DC752E3C}" srcOrd="0" destOrd="0" presId="urn:microsoft.com/office/officeart/2018/2/layout/IconVerticalSolidList"/>
    <dgm:cxn modelId="{9C87A0B8-9380-4C19-A64F-C63D64E68636}" type="presOf" srcId="{62CC6E19-1C28-43E8-A1C9-A010EBEF44FA}" destId="{59CA4B49-EAA0-412A-B360-4B55EDCD2E68}" srcOrd="0" destOrd="0" presId="urn:microsoft.com/office/officeart/2018/2/layout/IconVerticalSolidList"/>
    <dgm:cxn modelId="{2521A91E-2C37-4016-8ED8-8099A5D97EE2}" type="presParOf" srcId="{443DEE9E-FA92-4C1D-8D49-C4E47B063593}" destId="{8E497A6E-F8A2-4190-AC3C-847959C809CD}" srcOrd="0" destOrd="0" presId="urn:microsoft.com/office/officeart/2018/2/layout/IconVerticalSolidList"/>
    <dgm:cxn modelId="{0D69428B-9AF1-41A0-B465-61091E127206}" type="presParOf" srcId="{8E497A6E-F8A2-4190-AC3C-847959C809CD}" destId="{DE34A64A-59ED-44D8-AC43-DA6CFC7E6F90}" srcOrd="0" destOrd="0" presId="urn:microsoft.com/office/officeart/2018/2/layout/IconVerticalSolidList"/>
    <dgm:cxn modelId="{9885750C-E31E-472D-AE90-516C83C40AD6}" type="presParOf" srcId="{8E497A6E-F8A2-4190-AC3C-847959C809CD}" destId="{34482B18-8D24-430B-AA82-952B34753616}" srcOrd="1" destOrd="0" presId="urn:microsoft.com/office/officeart/2018/2/layout/IconVerticalSolidList"/>
    <dgm:cxn modelId="{ACAE1ACA-B4E1-4D69-A876-CAEBBC98F117}" type="presParOf" srcId="{8E497A6E-F8A2-4190-AC3C-847959C809CD}" destId="{182848CF-B174-4757-942B-1A9664968F0D}" srcOrd="2" destOrd="0" presId="urn:microsoft.com/office/officeart/2018/2/layout/IconVerticalSolidList"/>
    <dgm:cxn modelId="{2D32BE22-50A5-4F2F-95B3-7040322BF6E1}" type="presParOf" srcId="{8E497A6E-F8A2-4190-AC3C-847959C809CD}" destId="{BB5CC93B-EEA2-4306-8017-5BC0DC752E3C}" srcOrd="3" destOrd="0" presId="urn:microsoft.com/office/officeart/2018/2/layout/IconVerticalSolidList"/>
    <dgm:cxn modelId="{6398915E-B4DE-4C60-B62C-EB55751380CD}" type="presParOf" srcId="{443DEE9E-FA92-4C1D-8D49-C4E47B063593}" destId="{CF305401-6109-4662-8C36-C7567B78D65F}" srcOrd="1" destOrd="0" presId="urn:microsoft.com/office/officeart/2018/2/layout/IconVerticalSolidList"/>
    <dgm:cxn modelId="{331E2BDB-FB57-488A-8451-FD799C2A4927}" type="presParOf" srcId="{443DEE9E-FA92-4C1D-8D49-C4E47B063593}" destId="{C4FC44A0-DA18-46AD-97BF-F9DAD004CEEB}" srcOrd="2" destOrd="0" presId="urn:microsoft.com/office/officeart/2018/2/layout/IconVerticalSolidList"/>
    <dgm:cxn modelId="{0924431A-1E70-4364-B9B2-100D34339C6B}" type="presParOf" srcId="{C4FC44A0-DA18-46AD-97BF-F9DAD004CEEB}" destId="{766CD85D-4D12-4353-ADB9-13DBC9A72BCC}" srcOrd="0" destOrd="0" presId="urn:microsoft.com/office/officeart/2018/2/layout/IconVerticalSolidList"/>
    <dgm:cxn modelId="{E57EE387-CC78-4009-B499-CA301D436CF2}" type="presParOf" srcId="{C4FC44A0-DA18-46AD-97BF-F9DAD004CEEB}" destId="{16F62959-4D2B-4872-8B08-647F0C238D4C}" srcOrd="1" destOrd="0" presId="urn:microsoft.com/office/officeart/2018/2/layout/IconVerticalSolidList"/>
    <dgm:cxn modelId="{AA108F28-C5A1-4D5F-B156-F1D92D572237}" type="presParOf" srcId="{C4FC44A0-DA18-46AD-97BF-F9DAD004CEEB}" destId="{B9890BD2-7A0C-4B06-863C-6B47B89125D0}" srcOrd="2" destOrd="0" presId="urn:microsoft.com/office/officeart/2018/2/layout/IconVerticalSolidList"/>
    <dgm:cxn modelId="{183E2271-E5C8-4966-A179-406D02CCD7CD}" type="presParOf" srcId="{C4FC44A0-DA18-46AD-97BF-F9DAD004CEEB}" destId="{59CA4B49-EAA0-412A-B360-4B55EDCD2E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3BB318-093A-48DF-AA89-146A17B01F65}" type="doc">
      <dgm:prSet loTypeId="urn:microsoft.com/office/officeart/2005/8/layout/cycle6" loCatId="cycle" qsTypeId="urn:microsoft.com/office/officeart/2005/8/quickstyle/simple2" qsCatId="simple" csTypeId="urn:microsoft.com/office/officeart/2005/8/colors/accent3_2" csCatId="accent3"/>
      <dgm:spPr/>
      <dgm:t>
        <a:bodyPr/>
        <a:lstStyle/>
        <a:p>
          <a:endParaRPr lang="en-US"/>
        </a:p>
      </dgm:t>
    </dgm:pt>
    <dgm:pt modelId="{EB809D96-6DC6-44AE-A8AF-2C75504BB1E0}">
      <dgm:prSet/>
      <dgm:spPr/>
      <dgm:t>
        <a:bodyPr/>
        <a:lstStyle/>
        <a:p>
          <a:r>
            <a:rPr lang="en-US" dirty="0"/>
            <a:t>Sum of the weights of this subset is smaller than or equal to the total capacity of knapsack</a:t>
          </a:r>
        </a:p>
      </dgm:t>
    </dgm:pt>
    <dgm:pt modelId="{536EC709-C887-45B9-912C-92773D59D9C6}" type="parTrans" cxnId="{983B3484-AA3B-4221-B9D1-D0D32A9A80F5}">
      <dgm:prSet/>
      <dgm:spPr/>
      <dgm:t>
        <a:bodyPr/>
        <a:lstStyle/>
        <a:p>
          <a:endParaRPr lang="en-US"/>
        </a:p>
      </dgm:t>
    </dgm:pt>
    <dgm:pt modelId="{B0F91262-8561-4805-9809-65B94C7C3C0D}" type="sibTrans" cxnId="{983B3484-AA3B-4221-B9D1-D0D32A9A80F5}">
      <dgm:prSet/>
      <dgm:spPr/>
      <dgm:t>
        <a:bodyPr/>
        <a:lstStyle/>
        <a:p>
          <a:endParaRPr lang="en-US"/>
        </a:p>
      </dgm:t>
    </dgm:pt>
    <dgm:pt modelId="{C9B0371B-8C7E-4100-8B76-AE5CF5A72D24}">
      <dgm:prSet/>
      <dgm:spPr/>
      <dgm:t>
        <a:bodyPr/>
        <a:lstStyle/>
        <a:p>
          <a:r>
            <a:rPr lang="en-US" dirty="0"/>
            <a:t>You cannot break an item, either pick the complete item, or don’t pick it (0-1 property)</a:t>
          </a:r>
        </a:p>
      </dgm:t>
    </dgm:pt>
    <dgm:pt modelId="{CC11509F-62C5-487D-86D9-35BF38B00C0D}" type="parTrans" cxnId="{747F1DF9-AA7D-4973-805B-680F29276391}">
      <dgm:prSet/>
      <dgm:spPr/>
      <dgm:t>
        <a:bodyPr/>
        <a:lstStyle/>
        <a:p>
          <a:endParaRPr lang="en-US"/>
        </a:p>
      </dgm:t>
    </dgm:pt>
    <dgm:pt modelId="{38DCE81E-02A3-4021-BCA5-88055FFA8FF1}" type="sibTrans" cxnId="{747F1DF9-AA7D-4973-805B-680F29276391}">
      <dgm:prSet/>
      <dgm:spPr/>
      <dgm:t>
        <a:bodyPr/>
        <a:lstStyle/>
        <a:p>
          <a:endParaRPr lang="en-US"/>
        </a:p>
      </dgm:t>
    </dgm:pt>
    <dgm:pt modelId="{D840F5DF-C821-5C43-8292-534966255417}" type="pres">
      <dgm:prSet presAssocID="{E63BB318-093A-48DF-AA89-146A17B01F65}" presName="cycle" presStyleCnt="0">
        <dgm:presLayoutVars>
          <dgm:dir/>
          <dgm:resizeHandles val="exact"/>
        </dgm:presLayoutVars>
      </dgm:prSet>
      <dgm:spPr/>
    </dgm:pt>
    <dgm:pt modelId="{0F841DB4-A976-284F-9046-BF5D3A697DFD}" type="pres">
      <dgm:prSet presAssocID="{EB809D96-6DC6-44AE-A8AF-2C75504BB1E0}" presName="node" presStyleLbl="node1" presStyleIdx="0" presStyleCnt="2">
        <dgm:presLayoutVars>
          <dgm:bulletEnabled val="1"/>
        </dgm:presLayoutVars>
      </dgm:prSet>
      <dgm:spPr/>
    </dgm:pt>
    <dgm:pt modelId="{EE1DF8AF-0696-8F4D-B0C3-F629944BD716}" type="pres">
      <dgm:prSet presAssocID="{EB809D96-6DC6-44AE-A8AF-2C75504BB1E0}" presName="spNode" presStyleCnt="0"/>
      <dgm:spPr/>
    </dgm:pt>
    <dgm:pt modelId="{8A703B37-79A5-8F45-A2BB-592404482D9E}" type="pres">
      <dgm:prSet presAssocID="{B0F91262-8561-4805-9809-65B94C7C3C0D}" presName="sibTrans" presStyleLbl="sibTrans1D1" presStyleIdx="0" presStyleCnt="2"/>
      <dgm:spPr/>
    </dgm:pt>
    <dgm:pt modelId="{75B362E0-EFAE-C142-AF3E-71A579E57F58}" type="pres">
      <dgm:prSet presAssocID="{C9B0371B-8C7E-4100-8B76-AE5CF5A72D24}" presName="node" presStyleLbl="node1" presStyleIdx="1" presStyleCnt="2">
        <dgm:presLayoutVars>
          <dgm:bulletEnabled val="1"/>
        </dgm:presLayoutVars>
      </dgm:prSet>
      <dgm:spPr/>
    </dgm:pt>
    <dgm:pt modelId="{60229458-C3CF-7543-AEBA-643C75A112EC}" type="pres">
      <dgm:prSet presAssocID="{C9B0371B-8C7E-4100-8B76-AE5CF5A72D24}" presName="spNode" presStyleCnt="0"/>
      <dgm:spPr/>
    </dgm:pt>
    <dgm:pt modelId="{C4602B81-49F3-BC45-8026-CF271BDCF99A}" type="pres">
      <dgm:prSet presAssocID="{38DCE81E-02A3-4021-BCA5-88055FFA8FF1}" presName="sibTrans" presStyleLbl="sibTrans1D1" presStyleIdx="1" presStyleCnt="2"/>
      <dgm:spPr/>
    </dgm:pt>
  </dgm:ptLst>
  <dgm:cxnLst>
    <dgm:cxn modelId="{04B37237-1333-F140-96A2-694D910F034C}" type="presOf" srcId="{EB809D96-6DC6-44AE-A8AF-2C75504BB1E0}" destId="{0F841DB4-A976-284F-9046-BF5D3A697DFD}" srcOrd="0" destOrd="0" presId="urn:microsoft.com/office/officeart/2005/8/layout/cycle6"/>
    <dgm:cxn modelId="{6E75F47B-4908-C443-9E24-2381214E2BC9}" type="presOf" srcId="{38DCE81E-02A3-4021-BCA5-88055FFA8FF1}" destId="{C4602B81-49F3-BC45-8026-CF271BDCF99A}" srcOrd="0" destOrd="0" presId="urn:microsoft.com/office/officeart/2005/8/layout/cycle6"/>
    <dgm:cxn modelId="{983B3484-AA3B-4221-B9D1-D0D32A9A80F5}" srcId="{E63BB318-093A-48DF-AA89-146A17B01F65}" destId="{EB809D96-6DC6-44AE-A8AF-2C75504BB1E0}" srcOrd="0" destOrd="0" parTransId="{536EC709-C887-45B9-912C-92773D59D9C6}" sibTransId="{B0F91262-8561-4805-9809-65B94C7C3C0D}"/>
    <dgm:cxn modelId="{0D0060B2-6EA9-E441-98E0-5F6EAAEDF88B}" type="presOf" srcId="{C9B0371B-8C7E-4100-8B76-AE5CF5A72D24}" destId="{75B362E0-EFAE-C142-AF3E-71A579E57F58}" srcOrd="0" destOrd="0" presId="urn:microsoft.com/office/officeart/2005/8/layout/cycle6"/>
    <dgm:cxn modelId="{B3796FC8-4F2C-824E-B7FF-234D59E27D08}" type="presOf" srcId="{B0F91262-8561-4805-9809-65B94C7C3C0D}" destId="{8A703B37-79A5-8F45-A2BB-592404482D9E}" srcOrd="0" destOrd="0" presId="urn:microsoft.com/office/officeart/2005/8/layout/cycle6"/>
    <dgm:cxn modelId="{AF7190CF-BEAA-7440-8653-976538B05C16}" type="presOf" srcId="{E63BB318-093A-48DF-AA89-146A17B01F65}" destId="{D840F5DF-C821-5C43-8292-534966255417}" srcOrd="0" destOrd="0" presId="urn:microsoft.com/office/officeart/2005/8/layout/cycle6"/>
    <dgm:cxn modelId="{747F1DF9-AA7D-4973-805B-680F29276391}" srcId="{E63BB318-093A-48DF-AA89-146A17B01F65}" destId="{C9B0371B-8C7E-4100-8B76-AE5CF5A72D24}" srcOrd="1" destOrd="0" parTransId="{CC11509F-62C5-487D-86D9-35BF38B00C0D}" sibTransId="{38DCE81E-02A3-4021-BCA5-88055FFA8FF1}"/>
    <dgm:cxn modelId="{72330179-0BDC-F54E-80C2-5C902A30AD71}" type="presParOf" srcId="{D840F5DF-C821-5C43-8292-534966255417}" destId="{0F841DB4-A976-284F-9046-BF5D3A697DFD}" srcOrd="0" destOrd="0" presId="urn:microsoft.com/office/officeart/2005/8/layout/cycle6"/>
    <dgm:cxn modelId="{8263BCBC-1326-6049-B179-62D520BBED86}" type="presParOf" srcId="{D840F5DF-C821-5C43-8292-534966255417}" destId="{EE1DF8AF-0696-8F4D-B0C3-F629944BD716}" srcOrd="1" destOrd="0" presId="urn:microsoft.com/office/officeart/2005/8/layout/cycle6"/>
    <dgm:cxn modelId="{D1E1445C-8A79-284C-B982-2B0E026606A2}" type="presParOf" srcId="{D840F5DF-C821-5C43-8292-534966255417}" destId="{8A703B37-79A5-8F45-A2BB-592404482D9E}" srcOrd="2" destOrd="0" presId="urn:microsoft.com/office/officeart/2005/8/layout/cycle6"/>
    <dgm:cxn modelId="{652E7F79-CD03-004E-923E-557EC803A211}" type="presParOf" srcId="{D840F5DF-C821-5C43-8292-534966255417}" destId="{75B362E0-EFAE-C142-AF3E-71A579E57F58}" srcOrd="3" destOrd="0" presId="urn:microsoft.com/office/officeart/2005/8/layout/cycle6"/>
    <dgm:cxn modelId="{AD7711A7-20B4-7340-AA42-98668735ECEA}" type="presParOf" srcId="{D840F5DF-C821-5C43-8292-534966255417}" destId="{60229458-C3CF-7543-AEBA-643C75A112EC}" srcOrd="4" destOrd="0" presId="urn:microsoft.com/office/officeart/2005/8/layout/cycle6"/>
    <dgm:cxn modelId="{660D6453-E3F4-B742-AAC1-0D5C30CFE666}" type="presParOf" srcId="{D840F5DF-C821-5C43-8292-534966255417}" destId="{C4602B81-49F3-BC45-8026-CF271BDCF99A}" srcOrd="5"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57B643-C576-4BAC-98E4-7F1A47A87B68}"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94FB8ABC-F83F-4530-8A1D-52D95979A569}">
      <dgm:prSet/>
      <dgm:spPr/>
      <dgm:t>
        <a:bodyPr/>
        <a:lstStyle/>
        <a:p>
          <a:r>
            <a:rPr lang="en-US" dirty="0"/>
            <a:t>Weight[ ]={10,20,30}</a:t>
          </a:r>
        </a:p>
      </dgm:t>
    </dgm:pt>
    <dgm:pt modelId="{379C32AA-E3C1-438D-A2FC-A355E9859D39}" type="parTrans" cxnId="{8022C257-7027-494E-A73C-89FC1221ECCF}">
      <dgm:prSet/>
      <dgm:spPr/>
      <dgm:t>
        <a:bodyPr/>
        <a:lstStyle/>
        <a:p>
          <a:endParaRPr lang="en-US"/>
        </a:p>
      </dgm:t>
    </dgm:pt>
    <dgm:pt modelId="{36C65442-D8C7-4DF6-AEFE-CB5C888B690E}" type="sibTrans" cxnId="{8022C257-7027-494E-A73C-89FC1221ECCF}">
      <dgm:prSet/>
      <dgm:spPr/>
      <dgm:t>
        <a:bodyPr/>
        <a:lstStyle/>
        <a:p>
          <a:endParaRPr lang="en-US"/>
        </a:p>
      </dgm:t>
    </dgm:pt>
    <dgm:pt modelId="{86FCA818-1416-4652-B11B-C71FB7DF6D90}">
      <dgm:prSet/>
      <dgm:spPr/>
      <dgm:t>
        <a:bodyPr/>
        <a:lstStyle/>
        <a:p>
          <a:r>
            <a:rPr lang="en-US" dirty="0"/>
            <a:t>Value[ ]={60,100,120}</a:t>
          </a:r>
        </a:p>
      </dgm:t>
    </dgm:pt>
    <dgm:pt modelId="{537E7869-7D6D-442F-89ED-F6FC8ABF13D8}" type="parTrans" cxnId="{45A3F26E-93EA-4A14-BA27-26AC0BA6FCCB}">
      <dgm:prSet/>
      <dgm:spPr/>
      <dgm:t>
        <a:bodyPr/>
        <a:lstStyle/>
        <a:p>
          <a:endParaRPr lang="en-US"/>
        </a:p>
      </dgm:t>
    </dgm:pt>
    <dgm:pt modelId="{157E5A02-9DCA-4425-B82F-A6F191F8D2E2}" type="sibTrans" cxnId="{45A3F26E-93EA-4A14-BA27-26AC0BA6FCCB}">
      <dgm:prSet/>
      <dgm:spPr/>
      <dgm:t>
        <a:bodyPr/>
        <a:lstStyle/>
        <a:p>
          <a:endParaRPr lang="en-US"/>
        </a:p>
      </dgm:t>
    </dgm:pt>
    <dgm:pt modelId="{E82DDC82-B0C2-42E7-8C3E-CF933B3A7ABC}">
      <dgm:prSet/>
      <dgm:spPr/>
      <dgm:t>
        <a:bodyPr/>
        <a:lstStyle/>
        <a:p>
          <a:r>
            <a:rPr lang="en-US" dirty="0"/>
            <a:t>Total Capacity of Knapsack=50</a:t>
          </a:r>
        </a:p>
      </dgm:t>
    </dgm:pt>
    <dgm:pt modelId="{678DA4AA-7530-4782-B501-3EE37965D3CA}" type="parTrans" cxnId="{04251B22-5506-434C-9882-993AFE1BE230}">
      <dgm:prSet/>
      <dgm:spPr/>
      <dgm:t>
        <a:bodyPr/>
        <a:lstStyle/>
        <a:p>
          <a:endParaRPr lang="en-US"/>
        </a:p>
      </dgm:t>
    </dgm:pt>
    <dgm:pt modelId="{5DA8035A-FFFE-4635-95D1-B4B715ADA46B}" type="sibTrans" cxnId="{04251B22-5506-434C-9882-993AFE1BE230}">
      <dgm:prSet/>
      <dgm:spPr/>
      <dgm:t>
        <a:bodyPr/>
        <a:lstStyle/>
        <a:p>
          <a:endParaRPr lang="en-US"/>
        </a:p>
      </dgm:t>
    </dgm:pt>
    <dgm:pt modelId="{B58A96DD-CBCB-4D6F-841C-6EBD79E60D65}" type="pres">
      <dgm:prSet presAssocID="{8757B643-C576-4BAC-98E4-7F1A47A87B68}" presName="root" presStyleCnt="0">
        <dgm:presLayoutVars>
          <dgm:dir/>
          <dgm:resizeHandles val="exact"/>
        </dgm:presLayoutVars>
      </dgm:prSet>
      <dgm:spPr/>
    </dgm:pt>
    <dgm:pt modelId="{ECAEF18A-511F-498A-BB56-1609200AFCC7}" type="pres">
      <dgm:prSet presAssocID="{94FB8ABC-F83F-4530-8A1D-52D95979A569}" presName="compNode" presStyleCnt="0"/>
      <dgm:spPr/>
    </dgm:pt>
    <dgm:pt modelId="{A98B0ED4-77D5-42CA-A958-0DB939367BF8}" type="pres">
      <dgm:prSet presAssocID="{94FB8ABC-F83F-4530-8A1D-52D95979A569}" presName="bgRect" presStyleLbl="bgShp" presStyleIdx="0" presStyleCnt="3"/>
      <dgm:spPr/>
    </dgm:pt>
    <dgm:pt modelId="{A857BA0A-9AF7-484A-93F4-54DE05A0A72D}" type="pres">
      <dgm:prSet presAssocID="{94FB8ABC-F83F-4530-8A1D-52D95979A5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mbbell"/>
        </a:ext>
      </dgm:extLst>
    </dgm:pt>
    <dgm:pt modelId="{BEE31762-491E-4046-BDE0-41436794EA0A}" type="pres">
      <dgm:prSet presAssocID="{94FB8ABC-F83F-4530-8A1D-52D95979A569}" presName="spaceRect" presStyleCnt="0"/>
      <dgm:spPr/>
    </dgm:pt>
    <dgm:pt modelId="{A319157F-193F-4F6D-A282-46C6483B6044}" type="pres">
      <dgm:prSet presAssocID="{94FB8ABC-F83F-4530-8A1D-52D95979A569}" presName="parTx" presStyleLbl="revTx" presStyleIdx="0" presStyleCnt="3">
        <dgm:presLayoutVars>
          <dgm:chMax val="0"/>
          <dgm:chPref val="0"/>
        </dgm:presLayoutVars>
      </dgm:prSet>
      <dgm:spPr/>
    </dgm:pt>
    <dgm:pt modelId="{63065FC4-D425-40F6-8A3B-E8F79BED16D3}" type="pres">
      <dgm:prSet presAssocID="{36C65442-D8C7-4DF6-AEFE-CB5C888B690E}" presName="sibTrans" presStyleCnt="0"/>
      <dgm:spPr/>
    </dgm:pt>
    <dgm:pt modelId="{863F6E36-02F4-489E-9FD0-74D95ACAB83E}" type="pres">
      <dgm:prSet presAssocID="{86FCA818-1416-4652-B11B-C71FB7DF6D90}" presName="compNode" presStyleCnt="0"/>
      <dgm:spPr/>
    </dgm:pt>
    <dgm:pt modelId="{A97B54F4-B9C6-48F6-89F4-1E1892856A20}" type="pres">
      <dgm:prSet presAssocID="{86FCA818-1416-4652-B11B-C71FB7DF6D90}" presName="bgRect" presStyleLbl="bgShp" presStyleIdx="1" presStyleCnt="3"/>
      <dgm:spPr/>
    </dgm:pt>
    <dgm:pt modelId="{CFEB94D6-4535-4DEB-8BA0-3A105C2A4DC6}" type="pres">
      <dgm:prSet presAssocID="{86FCA818-1416-4652-B11B-C71FB7DF6D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93C7475A-58F4-43BE-BCE4-AEFFE53C0D1F}" type="pres">
      <dgm:prSet presAssocID="{86FCA818-1416-4652-B11B-C71FB7DF6D90}" presName="spaceRect" presStyleCnt="0"/>
      <dgm:spPr/>
    </dgm:pt>
    <dgm:pt modelId="{9E0ABF72-B29E-46AD-ABCC-E5AB848AA54E}" type="pres">
      <dgm:prSet presAssocID="{86FCA818-1416-4652-B11B-C71FB7DF6D90}" presName="parTx" presStyleLbl="revTx" presStyleIdx="1" presStyleCnt="3">
        <dgm:presLayoutVars>
          <dgm:chMax val="0"/>
          <dgm:chPref val="0"/>
        </dgm:presLayoutVars>
      </dgm:prSet>
      <dgm:spPr/>
    </dgm:pt>
    <dgm:pt modelId="{2CC62C31-CB1B-4B0F-B0D7-A59473D9F2A6}" type="pres">
      <dgm:prSet presAssocID="{157E5A02-9DCA-4425-B82F-A6F191F8D2E2}" presName="sibTrans" presStyleCnt="0"/>
      <dgm:spPr/>
    </dgm:pt>
    <dgm:pt modelId="{8E2484D7-4C93-43E3-A0FF-2A2C83941254}" type="pres">
      <dgm:prSet presAssocID="{E82DDC82-B0C2-42E7-8C3E-CF933B3A7ABC}" presName="compNode" presStyleCnt="0"/>
      <dgm:spPr/>
    </dgm:pt>
    <dgm:pt modelId="{C93DA2B1-E5F3-41EF-9370-13428EC57943}" type="pres">
      <dgm:prSet presAssocID="{E82DDC82-B0C2-42E7-8C3E-CF933B3A7ABC}" presName="bgRect" presStyleLbl="bgShp" presStyleIdx="2" presStyleCnt="3"/>
      <dgm:spPr/>
    </dgm:pt>
    <dgm:pt modelId="{2C38B7F6-B856-4A35-9D1D-A2FAA79B2663}" type="pres">
      <dgm:prSet presAssocID="{E82DDC82-B0C2-42E7-8C3E-CF933B3A7A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EB545328-AC78-47A6-BF5A-A12381D48D55}" type="pres">
      <dgm:prSet presAssocID="{E82DDC82-B0C2-42E7-8C3E-CF933B3A7ABC}" presName="spaceRect" presStyleCnt="0"/>
      <dgm:spPr/>
    </dgm:pt>
    <dgm:pt modelId="{2369E43D-4CB0-4414-9B5B-62B1E3BEC786}" type="pres">
      <dgm:prSet presAssocID="{E82DDC82-B0C2-42E7-8C3E-CF933B3A7ABC}" presName="parTx" presStyleLbl="revTx" presStyleIdx="2" presStyleCnt="3">
        <dgm:presLayoutVars>
          <dgm:chMax val="0"/>
          <dgm:chPref val="0"/>
        </dgm:presLayoutVars>
      </dgm:prSet>
      <dgm:spPr/>
    </dgm:pt>
  </dgm:ptLst>
  <dgm:cxnLst>
    <dgm:cxn modelId="{2BBC6112-916E-43AF-ADCC-E27A809AC4D9}" type="presOf" srcId="{E82DDC82-B0C2-42E7-8C3E-CF933B3A7ABC}" destId="{2369E43D-4CB0-4414-9B5B-62B1E3BEC786}" srcOrd="0" destOrd="0" presId="urn:microsoft.com/office/officeart/2018/2/layout/IconVerticalSolidList"/>
    <dgm:cxn modelId="{04251B22-5506-434C-9882-993AFE1BE230}" srcId="{8757B643-C576-4BAC-98E4-7F1A47A87B68}" destId="{E82DDC82-B0C2-42E7-8C3E-CF933B3A7ABC}" srcOrd="2" destOrd="0" parTransId="{678DA4AA-7530-4782-B501-3EE37965D3CA}" sibTransId="{5DA8035A-FFFE-4635-95D1-B4B715ADA46B}"/>
    <dgm:cxn modelId="{3070BB5B-A903-4F9D-9FC8-21CC37D8B622}" type="presOf" srcId="{8757B643-C576-4BAC-98E4-7F1A47A87B68}" destId="{B58A96DD-CBCB-4D6F-841C-6EBD79E60D65}" srcOrd="0" destOrd="0" presId="urn:microsoft.com/office/officeart/2018/2/layout/IconVerticalSolidList"/>
    <dgm:cxn modelId="{45A3F26E-93EA-4A14-BA27-26AC0BA6FCCB}" srcId="{8757B643-C576-4BAC-98E4-7F1A47A87B68}" destId="{86FCA818-1416-4652-B11B-C71FB7DF6D90}" srcOrd="1" destOrd="0" parTransId="{537E7869-7D6D-442F-89ED-F6FC8ABF13D8}" sibTransId="{157E5A02-9DCA-4425-B82F-A6F191F8D2E2}"/>
    <dgm:cxn modelId="{8022C257-7027-494E-A73C-89FC1221ECCF}" srcId="{8757B643-C576-4BAC-98E4-7F1A47A87B68}" destId="{94FB8ABC-F83F-4530-8A1D-52D95979A569}" srcOrd="0" destOrd="0" parTransId="{379C32AA-E3C1-438D-A2FC-A355E9859D39}" sibTransId="{36C65442-D8C7-4DF6-AEFE-CB5C888B690E}"/>
    <dgm:cxn modelId="{3788A47E-8FD2-48A3-A796-44DA95170AC5}" type="presOf" srcId="{94FB8ABC-F83F-4530-8A1D-52D95979A569}" destId="{A319157F-193F-4F6D-A282-46C6483B6044}" srcOrd="0" destOrd="0" presId="urn:microsoft.com/office/officeart/2018/2/layout/IconVerticalSolidList"/>
    <dgm:cxn modelId="{1CD915C4-4113-4496-8B07-3725E1E2117E}" type="presOf" srcId="{86FCA818-1416-4652-B11B-C71FB7DF6D90}" destId="{9E0ABF72-B29E-46AD-ABCC-E5AB848AA54E}" srcOrd="0" destOrd="0" presId="urn:microsoft.com/office/officeart/2018/2/layout/IconVerticalSolidList"/>
    <dgm:cxn modelId="{8068336D-1D9B-4E19-AF43-0623FA7FD2FF}" type="presParOf" srcId="{B58A96DD-CBCB-4D6F-841C-6EBD79E60D65}" destId="{ECAEF18A-511F-498A-BB56-1609200AFCC7}" srcOrd="0" destOrd="0" presId="urn:microsoft.com/office/officeart/2018/2/layout/IconVerticalSolidList"/>
    <dgm:cxn modelId="{870D23FE-B8BB-4788-9DC8-551CB285FCA0}" type="presParOf" srcId="{ECAEF18A-511F-498A-BB56-1609200AFCC7}" destId="{A98B0ED4-77D5-42CA-A958-0DB939367BF8}" srcOrd="0" destOrd="0" presId="urn:microsoft.com/office/officeart/2018/2/layout/IconVerticalSolidList"/>
    <dgm:cxn modelId="{B7993BCD-E07B-4DE3-9995-ECA7EF9BA348}" type="presParOf" srcId="{ECAEF18A-511F-498A-BB56-1609200AFCC7}" destId="{A857BA0A-9AF7-484A-93F4-54DE05A0A72D}" srcOrd="1" destOrd="0" presId="urn:microsoft.com/office/officeart/2018/2/layout/IconVerticalSolidList"/>
    <dgm:cxn modelId="{0B1703D6-4C9D-426D-8FE1-292748002FFC}" type="presParOf" srcId="{ECAEF18A-511F-498A-BB56-1609200AFCC7}" destId="{BEE31762-491E-4046-BDE0-41436794EA0A}" srcOrd="2" destOrd="0" presId="urn:microsoft.com/office/officeart/2018/2/layout/IconVerticalSolidList"/>
    <dgm:cxn modelId="{5BCD1CF3-4197-41F9-B278-284D24E0421B}" type="presParOf" srcId="{ECAEF18A-511F-498A-BB56-1609200AFCC7}" destId="{A319157F-193F-4F6D-A282-46C6483B6044}" srcOrd="3" destOrd="0" presId="urn:microsoft.com/office/officeart/2018/2/layout/IconVerticalSolidList"/>
    <dgm:cxn modelId="{8CEBAC0E-929E-4BFD-B080-A2A43C323EC3}" type="presParOf" srcId="{B58A96DD-CBCB-4D6F-841C-6EBD79E60D65}" destId="{63065FC4-D425-40F6-8A3B-E8F79BED16D3}" srcOrd="1" destOrd="0" presId="urn:microsoft.com/office/officeart/2018/2/layout/IconVerticalSolidList"/>
    <dgm:cxn modelId="{7E724BE2-7D22-43BF-B360-4B8FF337AFDF}" type="presParOf" srcId="{B58A96DD-CBCB-4D6F-841C-6EBD79E60D65}" destId="{863F6E36-02F4-489E-9FD0-74D95ACAB83E}" srcOrd="2" destOrd="0" presId="urn:microsoft.com/office/officeart/2018/2/layout/IconVerticalSolidList"/>
    <dgm:cxn modelId="{E4824B14-66F5-4C69-8DEB-7B973AA6DCD4}" type="presParOf" srcId="{863F6E36-02F4-489E-9FD0-74D95ACAB83E}" destId="{A97B54F4-B9C6-48F6-89F4-1E1892856A20}" srcOrd="0" destOrd="0" presId="urn:microsoft.com/office/officeart/2018/2/layout/IconVerticalSolidList"/>
    <dgm:cxn modelId="{62C69560-061B-4CCD-B6AB-F6E4A2E55AEA}" type="presParOf" srcId="{863F6E36-02F4-489E-9FD0-74D95ACAB83E}" destId="{CFEB94D6-4535-4DEB-8BA0-3A105C2A4DC6}" srcOrd="1" destOrd="0" presId="urn:microsoft.com/office/officeart/2018/2/layout/IconVerticalSolidList"/>
    <dgm:cxn modelId="{39A12D72-466A-4757-B7CB-F2023AA2E5D5}" type="presParOf" srcId="{863F6E36-02F4-489E-9FD0-74D95ACAB83E}" destId="{93C7475A-58F4-43BE-BCE4-AEFFE53C0D1F}" srcOrd="2" destOrd="0" presId="urn:microsoft.com/office/officeart/2018/2/layout/IconVerticalSolidList"/>
    <dgm:cxn modelId="{F82DC2FE-4EEB-493E-BBD3-1D2452DD0037}" type="presParOf" srcId="{863F6E36-02F4-489E-9FD0-74D95ACAB83E}" destId="{9E0ABF72-B29E-46AD-ABCC-E5AB848AA54E}" srcOrd="3" destOrd="0" presId="urn:microsoft.com/office/officeart/2018/2/layout/IconVerticalSolidList"/>
    <dgm:cxn modelId="{D3DD0954-39C3-499F-BB3C-E12201597BD4}" type="presParOf" srcId="{B58A96DD-CBCB-4D6F-841C-6EBD79E60D65}" destId="{2CC62C31-CB1B-4B0F-B0D7-A59473D9F2A6}" srcOrd="3" destOrd="0" presId="urn:microsoft.com/office/officeart/2018/2/layout/IconVerticalSolidList"/>
    <dgm:cxn modelId="{E71841D5-656B-45E8-83E5-AA312F052588}" type="presParOf" srcId="{B58A96DD-CBCB-4D6F-841C-6EBD79E60D65}" destId="{8E2484D7-4C93-43E3-A0FF-2A2C83941254}" srcOrd="4" destOrd="0" presId="urn:microsoft.com/office/officeart/2018/2/layout/IconVerticalSolidList"/>
    <dgm:cxn modelId="{9411296F-C9B8-4634-9B6B-26A4EA97FF1E}" type="presParOf" srcId="{8E2484D7-4C93-43E3-A0FF-2A2C83941254}" destId="{C93DA2B1-E5F3-41EF-9370-13428EC57943}" srcOrd="0" destOrd="0" presId="urn:microsoft.com/office/officeart/2018/2/layout/IconVerticalSolidList"/>
    <dgm:cxn modelId="{A4ED2AD4-73E1-4F35-97F6-B1033230FFC2}" type="presParOf" srcId="{8E2484D7-4C93-43E3-A0FF-2A2C83941254}" destId="{2C38B7F6-B856-4A35-9D1D-A2FAA79B2663}" srcOrd="1" destOrd="0" presId="urn:microsoft.com/office/officeart/2018/2/layout/IconVerticalSolidList"/>
    <dgm:cxn modelId="{B76FDA35-8135-4A90-9BEC-5FF3B015772D}" type="presParOf" srcId="{8E2484D7-4C93-43E3-A0FF-2A2C83941254}" destId="{EB545328-AC78-47A6-BF5A-A12381D48D55}" srcOrd="2" destOrd="0" presId="urn:microsoft.com/office/officeart/2018/2/layout/IconVerticalSolidList"/>
    <dgm:cxn modelId="{2A302694-454E-4DED-BC82-BA99799ACE6C}" type="presParOf" srcId="{8E2484D7-4C93-43E3-A0FF-2A2C83941254}" destId="{2369E43D-4CB0-4414-9B5B-62B1E3BEC7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3F4C4E-756E-4DD6-B42F-C1C82E74A66B}" type="doc">
      <dgm:prSet loTypeId="urn:microsoft.com/office/officeart/2016/7/layout/BasicLinearProcessNumbered" loCatId="process" qsTypeId="urn:microsoft.com/office/officeart/2005/8/quickstyle/simple4" qsCatId="simple" csTypeId="urn:microsoft.com/office/officeart/2005/8/colors/colorful5" csCatId="colorful" phldr="1"/>
      <dgm:spPr/>
      <dgm:t>
        <a:bodyPr/>
        <a:lstStyle/>
        <a:p>
          <a:endParaRPr lang="en-US"/>
        </a:p>
      </dgm:t>
    </dgm:pt>
    <dgm:pt modelId="{48CD0119-3D56-43F5-969F-D96374BE3D1C}">
      <dgm:prSet/>
      <dgm:spPr/>
      <dgm:t>
        <a:bodyPr/>
        <a:lstStyle/>
        <a:p>
          <a:r>
            <a:rPr lang="en-US" dirty="0"/>
            <a:t>Weight=10 Value=60</a:t>
          </a:r>
        </a:p>
      </dgm:t>
    </dgm:pt>
    <dgm:pt modelId="{BFE09566-A6F1-4139-A820-71B3306927E9}" type="parTrans" cxnId="{6A932F97-9BF0-4829-8865-BD0996BEF74F}">
      <dgm:prSet/>
      <dgm:spPr/>
      <dgm:t>
        <a:bodyPr/>
        <a:lstStyle/>
        <a:p>
          <a:endParaRPr lang="en-US"/>
        </a:p>
      </dgm:t>
    </dgm:pt>
    <dgm:pt modelId="{101E0E2C-8D81-4773-AD52-6C28FE326388}" type="sibTrans" cxnId="{6A932F97-9BF0-4829-8865-BD0996BEF74F}">
      <dgm:prSet phldrT="1" phldr="0"/>
      <dgm:spPr/>
      <dgm:t>
        <a:bodyPr/>
        <a:lstStyle/>
        <a:p>
          <a:r>
            <a:rPr lang="en-US"/>
            <a:t>1</a:t>
          </a:r>
        </a:p>
      </dgm:t>
    </dgm:pt>
    <dgm:pt modelId="{B7B501A0-A13E-4247-B7DF-9EE2BBEFDF6F}">
      <dgm:prSet/>
      <dgm:spPr/>
      <dgm:t>
        <a:bodyPr/>
        <a:lstStyle/>
        <a:p>
          <a:r>
            <a:rPr lang="en-US" dirty="0"/>
            <a:t>Weight=20 Value=100</a:t>
          </a:r>
        </a:p>
      </dgm:t>
    </dgm:pt>
    <dgm:pt modelId="{93B48858-C1E0-4D11-B806-1CD82135F7FE}" type="parTrans" cxnId="{77D48FCB-4C06-49A3-B93A-3E1E863F0C62}">
      <dgm:prSet/>
      <dgm:spPr/>
      <dgm:t>
        <a:bodyPr/>
        <a:lstStyle/>
        <a:p>
          <a:endParaRPr lang="en-US"/>
        </a:p>
      </dgm:t>
    </dgm:pt>
    <dgm:pt modelId="{D014B3D6-24C1-478D-81B1-F3A01C16557B}" type="sibTrans" cxnId="{77D48FCB-4C06-49A3-B93A-3E1E863F0C62}">
      <dgm:prSet phldrT="2" phldr="0"/>
      <dgm:spPr/>
      <dgm:t>
        <a:bodyPr/>
        <a:lstStyle/>
        <a:p>
          <a:r>
            <a:rPr lang="en-US"/>
            <a:t>2</a:t>
          </a:r>
        </a:p>
      </dgm:t>
    </dgm:pt>
    <dgm:pt modelId="{FBA1B7D7-46E5-41B2-95EF-1201C1634E62}">
      <dgm:prSet/>
      <dgm:spPr/>
      <dgm:t>
        <a:bodyPr/>
        <a:lstStyle/>
        <a:p>
          <a:r>
            <a:rPr lang="en-US" dirty="0"/>
            <a:t>Weight=30  Value=120</a:t>
          </a:r>
        </a:p>
      </dgm:t>
    </dgm:pt>
    <dgm:pt modelId="{8F765302-B13C-41B5-9712-1C55C1E43608}" type="parTrans" cxnId="{2B19D2DE-C244-4DA3-9A5B-015A247E6701}">
      <dgm:prSet/>
      <dgm:spPr/>
      <dgm:t>
        <a:bodyPr/>
        <a:lstStyle/>
        <a:p>
          <a:endParaRPr lang="en-US"/>
        </a:p>
      </dgm:t>
    </dgm:pt>
    <dgm:pt modelId="{053EA238-A37D-4401-83B2-A67552F84659}" type="sibTrans" cxnId="{2B19D2DE-C244-4DA3-9A5B-015A247E6701}">
      <dgm:prSet phldrT="3" phldr="0"/>
      <dgm:spPr/>
      <dgm:t>
        <a:bodyPr/>
        <a:lstStyle/>
        <a:p>
          <a:r>
            <a:rPr lang="en-US"/>
            <a:t>3</a:t>
          </a:r>
        </a:p>
      </dgm:t>
    </dgm:pt>
    <dgm:pt modelId="{54CACA53-4FDE-3E40-BDED-4E4FDFCCD8A9}" type="pres">
      <dgm:prSet presAssocID="{C63F4C4E-756E-4DD6-B42F-C1C82E74A66B}" presName="Name0" presStyleCnt="0">
        <dgm:presLayoutVars>
          <dgm:animLvl val="lvl"/>
          <dgm:resizeHandles val="exact"/>
        </dgm:presLayoutVars>
      </dgm:prSet>
      <dgm:spPr/>
    </dgm:pt>
    <dgm:pt modelId="{931FA19D-8AF5-7D48-B094-24911E0E473A}" type="pres">
      <dgm:prSet presAssocID="{48CD0119-3D56-43F5-969F-D96374BE3D1C}" presName="compositeNode" presStyleCnt="0">
        <dgm:presLayoutVars>
          <dgm:bulletEnabled val="1"/>
        </dgm:presLayoutVars>
      </dgm:prSet>
      <dgm:spPr/>
    </dgm:pt>
    <dgm:pt modelId="{9F6D0B2D-B8A6-A845-B042-BA9AA91D0EE0}" type="pres">
      <dgm:prSet presAssocID="{48CD0119-3D56-43F5-969F-D96374BE3D1C}" presName="bgRect" presStyleLbl="bgAccFollowNode1" presStyleIdx="0" presStyleCnt="3"/>
      <dgm:spPr/>
    </dgm:pt>
    <dgm:pt modelId="{8AEBB7D3-D2E1-644E-AFFF-F32F5B7D1DC6}" type="pres">
      <dgm:prSet presAssocID="{101E0E2C-8D81-4773-AD52-6C28FE326388}" presName="sibTransNodeCircle" presStyleLbl="alignNode1" presStyleIdx="0" presStyleCnt="6">
        <dgm:presLayoutVars>
          <dgm:chMax val="0"/>
          <dgm:bulletEnabled/>
        </dgm:presLayoutVars>
      </dgm:prSet>
      <dgm:spPr/>
    </dgm:pt>
    <dgm:pt modelId="{B7D5EFB8-61EF-304C-9EBF-B1A5A32F1292}" type="pres">
      <dgm:prSet presAssocID="{48CD0119-3D56-43F5-969F-D96374BE3D1C}" presName="bottomLine" presStyleLbl="alignNode1" presStyleIdx="1" presStyleCnt="6">
        <dgm:presLayoutVars/>
      </dgm:prSet>
      <dgm:spPr/>
    </dgm:pt>
    <dgm:pt modelId="{FBB52013-33A9-3D47-A51C-09C6EC6690E0}" type="pres">
      <dgm:prSet presAssocID="{48CD0119-3D56-43F5-969F-D96374BE3D1C}" presName="nodeText" presStyleLbl="bgAccFollowNode1" presStyleIdx="0" presStyleCnt="3">
        <dgm:presLayoutVars>
          <dgm:bulletEnabled val="1"/>
        </dgm:presLayoutVars>
      </dgm:prSet>
      <dgm:spPr/>
    </dgm:pt>
    <dgm:pt modelId="{639DD1CE-968C-1245-A917-14566B90CF46}" type="pres">
      <dgm:prSet presAssocID="{101E0E2C-8D81-4773-AD52-6C28FE326388}" presName="sibTrans" presStyleCnt="0"/>
      <dgm:spPr/>
    </dgm:pt>
    <dgm:pt modelId="{BD44C2A1-B071-8A41-A002-DBC2A8E793D4}" type="pres">
      <dgm:prSet presAssocID="{B7B501A0-A13E-4247-B7DF-9EE2BBEFDF6F}" presName="compositeNode" presStyleCnt="0">
        <dgm:presLayoutVars>
          <dgm:bulletEnabled val="1"/>
        </dgm:presLayoutVars>
      </dgm:prSet>
      <dgm:spPr/>
    </dgm:pt>
    <dgm:pt modelId="{0B072299-7D3E-C24F-A29B-1FFDA0135C53}" type="pres">
      <dgm:prSet presAssocID="{B7B501A0-A13E-4247-B7DF-9EE2BBEFDF6F}" presName="bgRect" presStyleLbl="bgAccFollowNode1" presStyleIdx="1" presStyleCnt="3"/>
      <dgm:spPr/>
    </dgm:pt>
    <dgm:pt modelId="{D96DE669-4B54-CF4B-AEFF-699A57B0107C}" type="pres">
      <dgm:prSet presAssocID="{D014B3D6-24C1-478D-81B1-F3A01C16557B}" presName="sibTransNodeCircle" presStyleLbl="alignNode1" presStyleIdx="2" presStyleCnt="6">
        <dgm:presLayoutVars>
          <dgm:chMax val="0"/>
          <dgm:bulletEnabled/>
        </dgm:presLayoutVars>
      </dgm:prSet>
      <dgm:spPr/>
    </dgm:pt>
    <dgm:pt modelId="{28DF6AD8-F14D-4A49-BA32-14CA65D58BE1}" type="pres">
      <dgm:prSet presAssocID="{B7B501A0-A13E-4247-B7DF-9EE2BBEFDF6F}" presName="bottomLine" presStyleLbl="alignNode1" presStyleIdx="3" presStyleCnt="6">
        <dgm:presLayoutVars/>
      </dgm:prSet>
      <dgm:spPr/>
    </dgm:pt>
    <dgm:pt modelId="{E0174FDB-0D9D-9E41-B162-D0BCD2D26E1D}" type="pres">
      <dgm:prSet presAssocID="{B7B501A0-A13E-4247-B7DF-9EE2BBEFDF6F}" presName="nodeText" presStyleLbl="bgAccFollowNode1" presStyleIdx="1" presStyleCnt="3">
        <dgm:presLayoutVars>
          <dgm:bulletEnabled val="1"/>
        </dgm:presLayoutVars>
      </dgm:prSet>
      <dgm:spPr/>
    </dgm:pt>
    <dgm:pt modelId="{0B7895A7-C2A6-B64E-B0C4-3B4506CE368C}" type="pres">
      <dgm:prSet presAssocID="{D014B3D6-24C1-478D-81B1-F3A01C16557B}" presName="sibTrans" presStyleCnt="0"/>
      <dgm:spPr/>
    </dgm:pt>
    <dgm:pt modelId="{2B20F5EE-1948-D047-BC3C-D4F2B85C0E8A}" type="pres">
      <dgm:prSet presAssocID="{FBA1B7D7-46E5-41B2-95EF-1201C1634E62}" presName="compositeNode" presStyleCnt="0">
        <dgm:presLayoutVars>
          <dgm:bulletEnabled val="1"/>
        </dgm:presLayoutVars>
      </dgm:prSet>
      <dgm:spPr/>
    </dgm:pt>
    <dgm:pt modelId="{167FB9F5-AB14-384C-8609-27C8E2681A7E}" type="pres">
      <dgm:prSet presAssocID="{FBA1B7D7-46E5-41B2-95EF-1201C1634E62}" presName="bgRect" presStyleLbl="bgAccFollowNode1" presStyleIdx="2" presStyleCnt="3"/>
      <dgm:spPr/>
    </dgm:pt>
    <dgm:pt modelId="{CDC0A711-A817-824E-952B-2941EBDFEACC}" type="pres">
      <dgm:prSet presAssocID="{053EA238-A37D-4401-83B2-A67552F84659}" presName="sibTransNodeCircle" presStyleLbl="alignNode1" presStyleIdx="4" presStyleCnt="6">
        <dgm:presLayoutVars>
          <dgm:chMax val="0"/>
          <dgm:bulletEnabled/>
        </dgm:presLayoutVars>
      </dgm:prSet>
      <dgm:spPr/>
    </dgm:pt>
    <dgm:pt modelId="{41561A7B-3ED5-E34C-A399-4DD5C64698E4}" type="pres">
      <dgm:prSet presAssocID="{FBA1B7D7-46E5-41B2-95EF-1201C1634E62}" presName="bottomLine" presStyleLbl="alignNode1" presStyleIdx="5" presStyleCnt="6">
        <dgm:presLayoutVars/>
      </dgm:prSet>
      <dgm:spPr/>
    </dgm:pt>
    <dgm:pt modelId="{F8F5805F-3A43-8445-88AB-E9DBF09F6BFA}" type="pres">
      <dgm:prSet presAssocID="{FBA1B7D7-46E5-41B2-95EF-1201C1634E62}" presName="nodeText" presStyleLbl="bgAccFollowNode1" presStyleIdx="2" presStyleCnt="3">
        <dgm:presLayoutVars>
          <dgm:bulletEnabled val="1"/>
        </dgm:presLayoutVars>
      </dgm:prSet>
      <dgm:spPr/>
    </dgm:pt>
  </dgm:ptLst>
  <dgm:cxnLst>
    <dgm:cxn modelId="{16DAB00D-129F-894D-9D4B-422AEA0E48AA}" type="presOf" srcId="{FBA1B7D7-46E5-41B2-95EF-1201C1634E62}" destId="{167FB9F5-AB14-384C-8609-27C8E2681A7E}" srcOrd="0" destOrd="0" presId="urn:microsoft.com/office/officeart/2016/7/layout/BasicLinearProcessNumbered"/>
    <dgm:cxn modelId="{71308D1A-AF32-714D-A7AF-281E32B0FFE1}" type="presOf" srcId="{48CD0119-3D56-43F5-969F-D96374BE3D1C}" destId="{FBB52013-33A9-3D47-A51C-09C6EC6690E0}" srcOrd="1" destOrd="0" presId="urn:microsoft.com/office/officeart/2016/7/layout/BasicLinearProcessNumbered"/>
    <dgm:cxn modelId="{8D97B22B-D323-0D4D-99F8-03080CC47B16}" type="presOf" srcId="{B7B501A0-A13E-4247-B7DF-9EE2BBEFDF6F}" destId="{E0174FDB-0D9D-9E41-B162-D0BCD2D26E1D}" srcOrd="1" destOrd="0" presId="urn:microsoft.com/office/officeart/2016/7/layout/BasicLinearProcessNumbered"/>
    <dgm:cxn modelId="{566A9246-1582-BE4B-AECD-675C7D4110B1}" type="presOf" srcId="{FBA1B7D7-46E5-41B2-95EF-1201C1634E62}" destId="{F8F5805F-3A43-8445-88AB-E9DBF09F6BFA}" srcOrd="1" destOrd="0" presId="urn:microsoft.com/office/officeart/2016/7/layout/BasicLinearProcessNumbered"/>
    <dgm:cxn modelId="{642F268A-485B-9E49-A9D6-0E90B2CBA785}" type="presOf" srcId="{48CD0119-3D56-43F5-969F-D96374BE3D1C}" destId="{9F6D0B2D-B8A6-A845-B042-BA9AA91D0EE0}" srcOrd="0" destOrd="0" presId="urn:microsoft.com/office/officeart/2016/7/layout/BasicLinearProcessNumbered"/>
    <dgm:cxn modelId="{E78B1C97-F695-684F-93D5-474EF80028B2}" type="presOf" srcId="{C63F4C4E-756E-4DD6-B42F-C1C82E74A66B}" destId="{54CACA53-4FDE-3E40-BDED-4E4FDFCCD8A9}" srcOrd="0" destOrd="0" presId="urn:microsoft.com/office/officeart/2016/7/layout/BasicLinearProcessNumbered"/>
    <dgm:cxn modelId="{6A932F97-9BF0-4829-8865-BD0996BEF74F}" srcId="{C63F4C4E-756E-4DD6-B42F-C1C82E74A66B}" destId="{48CD0119-3D56-43F5-969F-D96374BE3D1C}" srcOrd="0" destOrd="0" parTransId="{BFE09566-A6F1-4139-A820-71B3306927E9}" sibTransId="{101E0E2C-8D81-4773-AD52-6C28FE326388}"/>
    <dgm:cxn modelId="{B5167FA7-A2ED-B745-9881-F73C4F058845}" type="presOf" srcId="{B7B501A0-A13E-4247-B7DF-9EE2BBEFDF6F}" destId="{0B072299-7D3E-C24F-A29B-1FFDA0135C53}" srcOrd="0" destOrd="0" presId="urn:microsoft.com/office/officeart/2016/7/layout/BasicLinearProcessNumbered"/>
    <dgm:cxn modelId="{4634D3A8-844B-E342-B67D-2B1ADAEF55CD}" type="presOf" srcId="{D014B3D6-24C1-478D-81B1-F3A01C16557B}" destId="{D96DE669-4B54-CF4B-AEFF-699A57B0107C}" srcOrd="0" destOrd="0" presId="urn:microsoft.com/office/officeart/2016/7/layout/BasicLinearProcessNumbered"/>
    <dgm:cxn modelId="{77D48FCB-4C06-49A3-B93A-3E1E863F0C62}" srcId="{C63F4C4E-756E-4DD6-B42F-C1C82E74A66B}" destId="{B7B501A0-A13E-4247-B7DF-9EE2BBEFDF6F}" srcOrd="1" destOrd="0" parTransId="{93B48858-C1E0-4D11-B806-1CD82135F7FE}" sibTransId="{D014B3D6-24C1-478D-81B1-F3A01C16557B}"/>
    <dgm:cxn modelId="{A232E4D3-34B9-384D-882C-489431A818E2}" type="presOf" srcId="{053EA238-A37D-4401-83B2-A67552F84659}" destId="{CDC0A711-A817-824E-952B-2941EBDFEACC}" srcOrd="0" destOrd="0" presId="urn:microsoft.com/office/officeart/2016/7/layout/BasicLinearProcessNumbered"/>
    <dgm:cxn modelId="{2B19D2DE-C244-4DA3-9A5B-015A247E6701}" srcId="{C63F4C4E-756E-4DD6-B42F-C1C82E74A66B}" destId="{FBA1B7D7-46E5-41B2-95EF-1201C1634E62}" srcOrd="2" destOrd="0" parTransId="{8F765302-B13C-41B5-9712-1C55C1E43608}" sibTransId="{053EA238-A37D-4401-83B2-A67552F84659}"/>
    <dgm:cxn modelId="{11093AF5-6534-F242-996E-5E8702BB6D78}" type="presOf" srcId="{101E0E2C-8D81-4773-AD52-6C28FE326388}" destId="{8AEBB7D3-D2E1-644E-AFFF-F32F5B7D1DC6}" srcOrd="0" destOrd="0" presId="urn:microsoft.com/office/officeart/2016/7/layout/BasicLinearProcessNumbered"/>
    <dgm:cxn modelId="{28B53F32-C7D1-9B4A-8900-809CF8AF811A}" type="presParOf" srcId="{54CACA53-4FDE-3E40-BDED-4E4FDFCCD8A9}" destId="{931FA19D-8AF5-7D48-B094-24911E0E473A}" srcOrd="0" destOrd="0" presId="urn:microsoft.com/office/officeart/2016/7/layout/BasicLinearProcessNumbered"/>
    <dgm:cxn modelId="{21619B02-E17B-E744-BEF5-86B989936BB0}" type="presParOf" srcId="{931FA19D-8AF5-7D48-B094-24911E0E473A}" destId="{9F6D0B2D-B8A6-A845-B042-BA9AA91D0EE0}" srcOrd="0" destOrd="0" presId="urn:microsoft.com/office/officeart/2016/7/layout/BasicLinearProcessNumbered"/>
    <dgm:cxn modelId="{CC0AF53E-EAD0-5A4F-9C34-C72DFA39C542}" type="presParOf" srcId="{931FA19D-8AF5-7D48-B094-24911E0E473A}" destId="{8AEBB7D3-D2E1-644E-AFFF-F32F5B7D1DC6}" srcOrd="1" destOrd="0" presId="urn:microsoft.com/office/officeart/2016/7/layout/BasicLinearProcessNumbered"/>
    <dgm:cxn modelId="{714105E9-AB38-5A48-A117-E3FBDBAEC66D}" type="presParOf" srcId="{931FA19D-8AF5-7D48-B094-24911E0E473A}" destId="{B7D5EFB8-61EF-304C-9EBF-B1A5A32F1292}" srcOrd="2" destOrd="0" presId="urn:microsoft.com/office/officeart/2016/7/layout/BasicLinearProcessNumbered"/>
    <dgm:cxn modelId="{7833EA60-0636-4C4A-AB9A-190DEF2C5A64}" type="presParOf" srcId="{931FA19D-8AF5-7D48-B094-24911E0E473A}" destId="{FBB52013-33A9-3D47-A51C-09C6EC6690E0}" srcOrd="3" destOrd="0" presId="urn:microsoft.com/office/officeart/2016/7/layout/BasicLinearProcessNumbered"/>
    <dgm:cxn modelId="{20282885-C2C8-6340-A436-7D5CA9313C9E}" type="presParOf" srcId="{54CACA53-4FDE-3E40-BDED-4E4FDFCCD8A9}" destId="{639DD1CE-968C-1245-A917-14566B90CF46}" srcOrd="1" destOrd="0" presId="urn:microsoft.com/office/officeart/2016/7/layout/BasicLinearProcessNumbered"/>
    <dgm:cxn modelId="{5487AAB4-A89D-5646-B7C5-78FD88D220E0}" type="presParOf" srcId="{54CACA53-4FDE-3E40-BDED-4E4FDFCCD8A9}" destId="{BD44C2A1-B071-8A41-A002-DBC2A8E793D4}" srcOrd="2" destOrd="0" presId="urn:microsoft.com/office/officeart/2016/7/layout/BasicLinearProcessNumbered"/>
    <dgm:cxn modelId="{C00B02EC-6BEB-AA4B-8D27-CCAE8F952B2D}" type="presParOf" srcId="{BD44C2A1-B071-8A41-A002-DBC2A8E793D4}" destId="{0B072299-7D3E-C24F-A29B-1FFDA0135C53}" srcOrd="0" destOrd="0" presId="urn:microsoft.com/office/officeart/2016/7/layout/BasicLinearProcessNumbered"/>
    <dgm:cxn modelId="{279C7B45-BD46-254E-BA96-2EC0E77726D5}" type="presParOf" srcId="{BD44C2A1-B071-8A41-A002-DBC2A8E793D4}" destId="{D96DE669-4B54-CF4B-AEFF-699A57B0107C}" srcOrd="1" destOrd="0" presId="urn:microsoft.com/office/officeart/2016/7/layout/BasicLinearProcessNumbered"/>
    <dgm:cxn modelId="{631D60D4-A905-C545-AEFB-5407692EAE79}" type="presParOf" srcId="{BD44C2A1-B071-8A41-A002-DBC2A8E793D4}" destId="{28DF6AD8-F14D-4A49-BA32-14CA65D58BE1}" srcOrd="2" destOrd="0" presId="urn:microsoft.com/office/officeart/2016/7/layout/BasicLinearProcessNumbered"/>
    <dgm:cxn modelId="{94BFE1A4-277A-C646-A346-8A78DBD34AEA}" type="presParOf" srcId="{BD44C2A1-B071-8A41-A002-DBC2A8E793D4}" destId="{E0174FDB-0D9D-9E41-B162-D0BCD2D26E1D}" srcOrd="3" destOrd="0" presId="urn:microsoft.com/office/officeart/2016/7/layout/BasicLinearProcessNumbered"/>
    <dgm:cxn modelId="{6584322E-8C43-6842-8C51-C96469A780CD}" type="presParOf" srcId="{54CACA53-4FDE-3E40-BDED-4E4FDFCCD8A9}" destId="{0B7895A7-C2A6-B64E-B0C4-3B4506CE368C}" srcOrd="3" destOrd="0" presId="urn:microsoft.com/office/officeart/2016/7/layout/BasicLinearProcessNumbered"/>
    <dgm:cxn modelId="{CC4474DA-C2E4-AD46-93DD-D3147BD736E4}" type="presParOf" srcId="{54CACA53-4FDE-3E40-BDED-4E4FDFCCD8A9}" destId="{2B20F5EE-1948-D047-BC3C-D4F2B85C0E8A}" srcOrd="4" destOrd="0" presId="urn:microsoft.com/office/officeart/2016/7/layout/BasicLinearProcessNumbered"/>
    <dgm:cxn modelId="{12193BDF-3093-4D41-9576-902F6A99EC77}" type="presParOf" srcId="{2B20F5EE-1948-D047-BC3C-D4F2B85C0E8A}" destId="{167FB9F5-AB14-384C-8609-27C8E2681A7E}" srcOrd="0" destOrd="0" presId="urn:microsoft.com/office/officeart/2016/7/layout/BasicLinearProcessNumbered"/>
    <dgm:cxn modelId="{19F7EF34-7574-3648-B765-23B504FA3CDC}" type="presParOf" srcId="{2B20F5EE-1948-D047-BC3C-D4F2B85C0E8A}" destId="{CDC0A711-A817-824E-952B-2941EBDFEACC}" srcOrd="1" destOrd="0" presId="urn:microsoft.com/office/officeart/2016/7/layout/BasicLinearProcessNumbered"/>
    <dgm:cxn modelId="{CAE54374-B488-534B-A41D-1ABBE5D2F7F7}" type="presParOf" srcId="{2B20F5EE-1948-D047-BC3C-D4F2B85C0E8A}" destId="{41561A7B-3ED5-E34C-A399-4DD5C64698E4}" srcOrd="2" destOrd="0" presId="urn:microsoft.com/office/officeart/2016/7/layout/BasicLinearProcessNumbered"/>
    <dgm:cxn modelId="{BE89E5F7-9C28-9048-B431-958E4DA37435}" type="presParOf" srcId="{2B20F5EE-1948-D047-BC3C-D4F2B85C0E8A}" destId="{F8F5805F-3A43-8445-88AB-E9DBF09F6BFA}"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C6D327-369A-42A7-8318-DDDC85818FC8}"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85282159-C4EE-441B-9B45-3B3D03D08BC0}">
      <dgm:prSet/>
      <dgm:spPr/>
      <dgm:t>
        <a:bodyPr/>
        <a:lstStyle/>
        <a:p>
          <a:r>
            <a:rPr lang="en-US" dirty="0"/>
            <a:t>Weight(10+20) Value(60+100)</a:t>
          </a:r>
        </a:p>
      </dgm:t>
    </dgm:pt>
    <dgm:pt modelId="{780A25EF-A26D-47E4-B2AD-BA3D39A4CD87}" type="parTrans" cxnId="{51453491-F617-4A67-BB6E-0C772755993D}">
      <dgm:prSet/>
      <dgm:spPr/>
      <dgm:t>
        <a:bodyPr/>
        <a:lstStyle/>
        <a:p>
          <a:endParaRPr lang="en-US"/>
        </a:p>
      </dgm:t>
    </dgm:pt>
    <dgm:pt modelId="{46F890B7-A41D-46FC-BE6E-AB34C46C7A2D}" type="sibTrans" cxnId="{51453491-F617-4A67-BB6E-0C772755993D}">
      <dgm:prSet phldrT="1" phldr="0"/>
      <dgm:spPr/>
      <dgm:t>
        <a:bodyPr/>
        <a:lstStyle/>
        <a:p>
          <a:r>
            <a:rPr lang="en-US"/>
            <a:t>1</a:t>
          </a:r>
        </a:p>
      </dgm:t>
    </dgm:pt>
    <dgm:pt modelId="{3B934A7B-42FD-4119-81C0-74F17F8B8F3D}">
      <dgm:prSet/>
      <dgm:spPr/>
      <dgm:t>
        <a:bodyPr/>
        <a:lstStyle/>
        <a:p>
          <a:r>
            <a:rPr lang="en-US" dirty="0"/>
            <a:t>Weight(10+30) Value(60+120)</a:t>
          </a:r>
        </a:p>
      </dgm:t>
    </dgm:pt>
    <dgm:pt modelId="{A5890DC7-ED54-4FA2-8301-2D545FE4AF45}" type="parTrans" cxnId="{9C05B12C-37AE-4F1F-8C24-4481E3A0CD31}">
      <dgm:prSet/>
      <dgm:spPr/>
      <dgm:t>
        <a:bodyPr/>
        <a:lstStyle/>
        <a:p>
          <a:endParaRPr lang="en-US"/>
        </a:p>
      </dgm:t>
    </dgm:pt>
    <dgm:pt modelId="{E960BA18-CD0B-421A-BA60-1670768E888A}" type="sibTrans" cxnId="{9C05B12C-37AE-4F1F-8C24-4481E3A0CD31}">
      <dgm:prSet phldrT="2" phldr="0"/>
      <dgm:spPr/>
      <dgm:t>
        <a:bodyPr/>
        <a:lstStyle/>
        <a:p>
          <a:r>
            <a:rPr lang="en-US"/>
            <a:t>2</a:t>
          </a:r>
        </a:p>
      </dgm:t>
    </dgm:pt>
    <dgm:pt modelId="{4493C364-2ACE-4336-AC00-0269512F93D8}">
      <dgm:prSet/>
      <dgm:spPr/>
      <dgm:t>
        <a:bodyPr/>
        <a:lstStyle/>
        <a:p>
          <a:r>
            <a:rPr lang="en-US" dirty="0"/>
            <a:t>Weight(20+30)  Value(100+120)</a:t>
          </a:r>
        </a:p>
      </dgm:t>
    </dgm:pt>
    <dgm:pt modelId="{FFE25F96-FDC2-48C3-B49C-AC13BA2CD4CE}" type="parTrans" cxnId="{CC11DDB9-87DB-47EF-92FD-AE086FBBA063}">
      <dgm:prSet/>
      <dgm:spPr/>
      <dgm:t>
        <a:bodyPr/>
        <a:lstStyle/>
        <a:p>
          <a:endParaRPr lang="en-US"/>
        </a:p>
      </dgm:t>
    </dgm:pt>
    <dgm:pt modelId="{C635AF06-3668-4850-A652-BB8E80A87CEF}" type="sibTrans" cxnId="{CC11DDB9-87DB-47EF-92FD-AE086FBBA063}">
      <dgm:prSet phldrT="3" phldr="0"/>
      <dgm:spPr/>
      <dgm:t>
        <a:bodyPr/>
        <a:lstStyle/>
        <a:p>
          <a:r>
            <a:rPr lang="en-US"/>
            <a:t>3</a:t>
          </a:r>
        </a:p>
      </dgm:t>
    </dgm:pt>
    <dgm:pt modelId="{98C1ECCF-F7E2-45A5-9A37-027BCB2B5004}">
      <dgm:prSet/>
      <dgm:spPr/>
      <dgm:t>
        <a:bodyPr/>
        <a:lstStyle/>
        <a:p>
          <a:r>
            <a:rPr lang="en-US" dirty="0"/>
            <a:t>Weight(10+20+30) Value(60+100+120)</a:t>
          </a:r>
        </a:p>
      </dgm:t>
    </dgm:pt>
    <dgm:pt modelId="{74940A68-586F-4367-92AD-1D24C62547EE}" type="parTrans" cxnId="{4CF24B18-0EAD-43C9-913B-44BA2A1C2A8F}">
      <dgm:prSet/>
      <dgm:spPr/>
      <dgm:t>
        <a:bodyPr/>
        <a:lstStyle/>
        <a:p>
          <a:endParaRPr lang="en-US"/>
        </a:p>
      </dgm:t>
    </dgm:pt>
    <dgm:pt modelId="{C639E078-BC35-4DC9-8D58-D6714470DF46}" type="sibTrans" cxnId="{4CF24B18-0EAD-43C9-913B-44BA2A1C2A8F}">
      <dgm:prSet phldrT="4" phldr="0"/>
      <dgm:spPr/>
      <dgm:t>
        <a:bodyPr/>
        <a:lstStyle/>
        <a:p>
          <a:r>
            <a:rPr lang="en-US"/>
            <a:t>4</a:t>
          </a:r>
        </a:p>
      </dgm:t>
    </dgm:pt>
    <dgm:pt modelId="{30B7D55D-B511-054B-804D-34DB4790898C}" type="pres">
      <dgm:prSet presAssocID="{B4C6D327-369A-42A7-8318-DDDC85818FC8}" presName="Name0" presStyleCnt="0">
        <dgm:presLayoutVars>
          <dgm:animLvl val="lvl"/>
          <dgm:resizeHandles val="exact"/>
        </dgm:presLayoutVars>
      </dgm:prSet>
      <dgm:spPr/>
    </dgm:pt>
    <dgm:pt modelId="{50AC50D4-A854-CF40-A9DE-61CEAD0056E9}" type="pres">
      <dgm:prSet presAssocID="{85282159-C4EE-441B-9B45-3B3D03D08BC0}" presName="compositeNode" presStyleCnt="0">
        <dgm:presLayoutVars>
          <dgm:bulletEnabled val="1"/>
        </dgm:presLayoutVars>
      </dgm:prSet>
      <dgm:spPr/>
    </dgm:pt>
    <dgm:pt modelId="{5D9F6E39-EB5C-C447-9C15-9168480FEBB0}" type="pres">
      <dgm:prSet presAssocID="{85282159-C4EE-441B-9B45-3B3D03D08BC0}" presName="bgRect" presStyleLbl="bgAccFollowNode1" presStyleIdx="0" presStyleCnt="4"/>
      <dgm:spPr/>
    </dgm:pt>
    <dgm:pt modelId="{DF559BFD-BCDA-E74B-9BA8-EB0D7AA18CA8}" type="pres">
      <dgm:prSet presAssocID="{46F890B7-A41D-46FC-BE6E-AB34C46C7A2D}" presName="sibTransNodeCircle" presStyleLbl="alignNode1" presStyleIdx="0" presStyleCnt="8">
        <dgm:presLayoutVars>
          <dgm:chMax val="0"/>
          <dgm:bulletEnabled/>
        </dgm:presLayoutVars>
      </dgm:prSet>
      <dgm:spPr/>
    </dgm:pt>
    <dgm:pt modelId="{8730C740-2305-4B44-849F-C6737123B41D}" type="pres">
      <dgm:prSet presAssocID="{85282159-C4EE-441B-9B45-3B3D03D08BC0}" presName="bottomLine" presStyleLbl="alignNode1" presStyleIdx="1" presStyleCnt="8">
        <dgm:presLayoutVars/>
      </dgm:prSet>
      <dgm:spPr/>
    </dgm:pt>
    <dgm:pt modelId="{BCE54DEC-70DF-924B-878D-4549E8EA1E48}" type="pres">
      <dgm:prSet presAssocID="{85282159-C4EE-441B-9B45-3B3D03D08BC0}" presName="nodeText" presStyleLbl="bgAccFollowNode1" presStyleIdx="0" presStyleCnt="4">
        <dgm:presLayoutVars>
          <dgm:bulletEnabled val="1"/>
        </dgm:presLayoutVars>
      </dgm:prSet>
      <dgm:spPr/>
    </dgm:pt>
    <dgm:pt modelId="{0D4156A1-BE7E-644B-A1DA-E8CFBD541AFC}" type="pres">
      <dgm:prSet presAssocID="{46F890B7-A41D-46FC-BE6E-AB34C46C7A2D}" presName="sibTrans" presStyleCnt="0"/>
      <dgm:spPr/>
    </dgm:pt>
    <dgm:pt modelId="{2888BDCA-B1F2-B24A-8B42-1662FEF9011D}" type="pres">
      <dgm:prSet presAssocID="{3B934A7B-42FD-4119-81C0-74F17F8B8F3D}" presName="compositeNode" presStyleCnt="0">
        <dgm:presLayoutVars>
          <dgm:bulletEnabled val="1"/>
        </dgm:presLayoutVars>
      </dgm:prSet>
      <dgm:spPr/>
    </dgm:pt>
    <dgm:pt modelId="{7E3FD1C4-D03E-514B-A15D-C6143C4DC936}" type="pres">
      <dgm:prSet presAssocID="{3B934A7B-42FD-4119-81C0-74F17F8B8F3D}" presName="bgRect" presStyleLbl="bgAccFollowNode1" presStyleIdx="1" presStyleCnt="4"/>
      <dgm:spPr/>
    </dgm:pt>
    <dgm:pt modelId="{D098F6E4-ECE0-8A4D-AAD1-D4581AA07E85}" type="pres">
      <dgm:prSet presAssocID="{E960BA18-CD0B-421A-BA60-1670768E888A}" presName="sibTransNodeCircle" presStyleLbl="alignNode1" presStyleIdx="2" presStyleCnt="8">
        <dgm:presLayoutVars>
          <dgm:chMax val="0"/>
          <dgm:bulletEnabled/>
        </dgm:presLayoutVars>
      </dgm:prSet>
      <dgm:spPr/>
    </dgm:pt>
    <dgm:pt modelId="{1ADEF979-4FE4-DF45-AB79-8050E2D75705}" type="pres">
      <dgm:prSet presAssocID="{3B934A7B-42FD-4119-81C0-74F17F8B8F3D}" presName="bottomLine" presStyleLbl="alignNode1" presStyleIdx="3" presStyleCnt="8">
        <dgm:presLayoutVars/>
      </dgm:prSet>
      <dgm:spPr/>
    </dgm:pt>
    <dgm:pt modelId="{6FD19D3B-FB59-CE4B-B0FC-F3A0B5FA05E1}" type="pres">
      <dgm:prSet presAssocID="{3B934A7B-42FD-4119-81C0-74F17F8B8F3D}" presName="nodeText" presStyleLbl="bgAccFollowNode1" presStyleIdx="1" presStyleCnt="4">
        <dgm:presLayoutVars>
          <dgm:bulletEnabled val="1"/>
        </dgm:presLayoutVars>
      </dgm:prSet>
      <dgm:spPr/>
    </dgm:pt>
    <dgm:pt modelId="{161FB1BB-6D79-3B43-871E-B98ABF10814E}" type="pres">
      <dgm:prSet presAssocID="{E960BA18-CD0B-421A-BA60-1670768E888A}" presName="sibTrans" presStyleCnt="0"/>
      <dgm:spPr/>
    </dgm:pt>
    <dgm:pt modelId="{958B2F66-F74C-1144-86A8-727E93A9C2A2}" type="pres">
      <dgm:prSet presAssocID="{4493C364-2ACE-4336-AC00-0269512F93D8}" presName="compositeNode" presStyleCnt="0">
        <dgm:presLayoutVars>
          <dgm:bulletEnabled val="1"/>
        </dgm:presLayoutVars>
      </dgm:prSet>
      <dgm:spPr/>
    </dgm:pt>
    <dgm:pt modelId="{4FD68FB6-6175-4B4F-8D32-C779DA0C6656}" type="pres">
      <dgm:prSet presAssocID="{4493C364-2ACE-4336-AC00-0269512F93D8}" presName="bgRect" presStyleLbl="bgAccFollowNode1" presStyleIdx="2" presStyleCnt="4"/>
      <dgm:spPr/>
    </dgm:pt>
    <dgm:pt modelId="{B9968B8B-4C33-874B-8BF5-C64D28CE944B}" type="pres">
      <dgm:prSet presAssocID="{C635AF06-3668-4850-A652-BB8E80A87CEF}" presName="sibTransNodeCircle" presStyleLbl="alignNode1" presStyleIdx="4" presStyleCnt="8">
        <dgm:presLayoutVars>
          <dgm:chMax val="0"/>
          <dgm:bulletEnabled/>
        </dgm:presLayoutVars>
      </dgm:prSet>
      <dgm:spPr/>
    </dgm:pt>
    <dgm:pt modelId="{E3DF0C7D-9F8D-4A4C-9303-21D6E20150B9}" type="pres">
      <dgm:prSet presAssocID="{4493C364-2ACE-4336-AC00-0269512F93D8}" presName="bottomLine" presStyleLbl="alignNode1" presStyleIdx="5" presStyleCnt="8">
        <dgm:presLayoutVars/>
      </dgm:prSet>
      <dgm:spPr/>
    </dgm:pt>
    <dgm:pt modelId="{90D63B0C-35E6-7142-911C-034EEDCA25C6}" type="pres">
      <dgm:prSet presAssocID="{4493C364-2ACE-4336-AC00-0269512F93D8}" presName="nodeText" presStyleLbl="bgAccFollowNode1" presStyleIdx="2" presStyleCnt="4">
        <dgm:presLayoutVars>
          <dgm:bulletEnabled val="1"/>
        </dgm:presLayoutVars>
      </dgm:prSet>
      <dgm:spPr/>
    </dgm:pt>
    <dgm:pt modelId="{8B676DA1-64C6-FE4D-936A-A738A7FE5865}" type="pres">
      <dgm:prSet presAssocID="{C635AF06-3668-4850-A652-BB8E80A87CEF}" presName="sibTrans" presStyleCnt="0"/>
      <dgm:spPr/>
    </dgm:pt>
    <dgm:pt modelId="{13D1B591-60A5-C84B-98FA-3FF2A508C25F}" type="pres">
      <dgm:prSet presAssocID="{98C1ECCF-F7E2-45A5-9A37-027BCB2B5004}" presName="compositeNode" presStyleCnt="0">
        <dgm:presLayoutVars>
          <dgm:bulletEnabled val="1"/>
        </dgm:presLayoutVars>
      </dgm:prSet>
      <dgm:spPr/>
    </dgm:pt>
    <dgm:pt modelId="{8B0983E7-C77D-4A4A-8008-79EE3897EA12}" type="pres">
      <dgm:prSet presAssocID="{98C1ECCF-F7E2-45A5-9A37-027BCB2B5004}" presName="bgRect" presStyleLbl="bgAccFollowNode1" presStyleIdx="3" presStyleCnt="4"/>
      <dgm:spPr/>
    </dgm:pt>
    <dgm:pt modelId="{DF6B0824-111B-7F4D-B148-73AD5E998A7A}" type="pres">
      <dgm:prSet presAssocID="{C639E078-BC35-4DC9-8D58-D6714470DF46}" presName="sibTransNodeCircle" presStyleLbl="alignNode1" presStyleIdx="6" presStyleCnt="8">
        <dgm:presLayoutVars>
          <dgm:chMax val="0"/>
          <dgm:bulletEnabled/>
        </dgm:presLayoutVars>
      </dgm:prSet>
      <dgm:spPr/>
    </dgm:pt>
    <dgm:pt modelId="{EF87AA49-E876-554C-AC23-1E44D1BC0DFB}" type="pres">
      <dgm:prSet presAssocID="{98C1ECCF-F7E2-45A5-9A37-027BCB2B5004}" presName="bottomLine" presStyleLbl="alignNode1" presStyleIdx="7" presStyleCnt="8">
        <dgm:presLayoutVars/>
      </dgm:prSet>
      <dgm:spPr/>
    </dgm:pt>
    <dgm:pt modelId="{4CF2C2EC-7D3E-0A4E-BE92-0EFD6144EEB5}" type="pres">
      <dgm:prSet presAssocID="{98C1ECCF-F7E2-45A5-9A37-027BCB2B5004}" presName="nodeText" presStyleLbl="bgAccFollowNode1" presStyleIdx="3" presStyleCnt="4">
        <dgm:presLayoutVars>
          <dgm:bulletEnabled val="1"/>
        </dgm:presLayoutVars>
      </dgm:prSet>
      <dgm:spPr/>
    </dgm:pt>
  </dgm:ptLst>
  <dgm:cxnLst>
    <dgm:cxn modelId="{DD78ED0F-7D72-0D40-A273-A856F304E82C}" type="presOf" srcId="{4493C364-2ACE-4336-AC00-0269512F93D8}" destId="{4FD68FB6-6175-4B4F-8D32-C779DA0C6656}" srcOrd="0" destOrd="0" presId="urn:microsoft.com/office/officeart/2016/7/layout/BasicLinearProcessNumbered"/>
    <dgm:cxn modelId="{4CF24B18-0EAD-43C9-913B-44BA2A1C2A8F}" srcId="{B4C6D327-369A-42A7-8318-DDDC85818FC8}" destId="{98C1ECCF-F7E2-45A5-9A37-027BCB2B5004}" srcOrd="3" destOrd="0" parTransId="{74940A68-586F-4367-92AD-1D24C62547EE}" sibTransId="{C639E078-BC35-4DC9-8D58-D6714470DF46}"/>
    <dgm:cxn modelId="{9C05B12C-37AE-4F1F-8C24-4481E3A0CD31}" srcId="{B4C6D327-369A-42A7-8318-DDDC85818FC8}" destId="{3B934A7B-42FD-4119-81C0-74F17F8B8F3D}" srcOrd="1" destOrd="0" parTransId="{A5890DC7-ED54-4FA2-8301-2D545FE4AF45}" sibTransId="{E960BA18-CD0B-421A-BA60-1670768E888A}"/>
    <dgm:cxn modelId="{8B576F2D-9E61-B047-AC3E-A98D7084DD16}" type="presOf" srcId="{3B934A7B-42FD-4119-81C0-74F17F8B8F3D}" destId="{7E3FD1C4-D03E-514B-A15D-C6143C4DC936}" srcOrd="0" destOrd="0" presId="urn:microsoft.com/office/officeart/2016/7/layout/BasicLinearProcessNumbered"/>
    <dgm:cxn modelId="{F06FA033-8B71-2545-88CE-D5D7383B58D8}" type="presOf" srcId="{3B934A7B-42FD-4119-81C0-74F17F8B8F3D}" destId="{6FD19D3B-FB59-CE4B-B0FC-F3A0B5FA05E1}" srcOrd="1" destOrd="0" presId="urn:microsoft.com/office/officeart/2016/7/layout/BasicLinearProcessNumbered"/>
    <dgm:cxn modelId="{054D244D-A6B9-4943-9B35-B03937956338}" type="presOf" srcId="{98C1ECCF-F7E2-45A5-9A37-027BCB2B5004}" destId="{4CF2C2EC-7D3E-0A4E-BE92-0EFD6144EEB5}" srcOrd="1" destOrd="0" presId="urn:microsoft.com/office/officeart/2016/7/layout/BasicLinearProcessNumbered"/>
    <dgm:cxn modelId="{A9F4DE6E-AFF0-F749-BF49-F416BB145025}" type="presOf" srcId="{4493C364-2ACE-4336-AC00-0269512F93D8}" destId="{90D63B0C-35E6-7142-911C-034EEDCA25C6}" srcOrd="1" destOrd="0" presId="urn:microsoft.com/office/officeart/2016/7/layout/BasicLinearProcessNumbered"/>
    <dgm:cxn modelId="{B67BE671-3CC8-8C4A-8A21-8DD8D76BF684}" type="presOf" srcId="{E960BA18-CD0B-421A-BA60-1670768E888A}" destId="{D098F6E4-ECE0-8A4D-AAD1-D4581AA07E85}" srcOrd="0" destOrd="0" presId="urn:microsoft.com/office/officeart/2016/7/layout/BasicLinearProcessNumbered"/>
    <dgm:cxn modelId="{9200047C-FACB-E348-9A4F-61798675B43B}" type="presOf" srcId="{98C1ECCF-F7E2-45A5-9A37-027BCB2B5004}" destId="{8B0983E7-C77D-4A4A-8008-79EE3897EA12}" srcOrd="0" destOrd="0" presId="urn:microsoft.com/office/officeart/2016/7/layout/BasicLinearProcessNumbered"/>
    <dgm:cxn modelId="{59685A88-8DD3-5C47-8A73-45D575AF7203}" type="presOf" srcId="{C639E078-BC35-4DC9-8D58-D6714470DF46}" destId="{DF6B0824-111B-7F4D-B148-73AD5E998A7A}" srcOrd="0" destOrd="0" presId="urn:microsoft.com/office/officeart/2016/7/layout/BasicLinearProcessNumbered"/>
    <dgm:cxn modelId="{51453491-F617-4A67-BB6E-0C772755993D}" srcId="{B4C6D327-369A-42A7-8318-DDDC85818FC8}" destId="{85282159-C4EE-441B-9B45-3B3D03D08BC0}" srcOrd="0" destOrd="0" parTransId="{780A25EF-A26D-47E4-B2AD-BA3D39A4CD87}" sibTransId="{46F890B7-A41D-46FC-BE6E-AB34C46C7A2D}"/>
    <dgm:cxn modelId="{95EE7E99-F513-EA4D-B61A-404B748EBDA0}" type="presOf" srcId="{85282159-C4EE-441B-9B45-3B3D03D08BC0}" destId="{5D9F6E39-EB5C-C447-9C15-9168480FEBB0}" srcOrd="0" destOrd="0" presId="urn:microsoft.com/office/officeart/2016/7/layout/BasicLinearProcessNumbered"/>
    <dgm:cxn modelId="{0B0876B2-D000-2F4B-9B83-294AC07ECEFF}" type="presOf" srcId="{46F890B7-A41D-46FC-BE6E-AB34C46C7A2D}" destId="{DF559BFD-BCDA-E74B-9BA8-EB0D7AA18CA8}" srcOrd="0" destOrd="0" presId="urn:microsoft.com/office/officeart/2016/7/layout/BasicLinearProcessNumbered"/>
    <dgm:cxn modelId="{603C8DB3-816C-064E-BBDB-AE12D1DDCB0F}" type="presOf" srcId="{C635AF06-3668-4850-A652-BB8E80A87CEF}" destId="{B9968B8B-4C33-874B-8BF5-C64D28CE944B}" srcOrd="0" destOrd="0" presId="urn:microsoft.com/office/officeart/2016/7/layout/BasicLinearProcessNumbered"/>
    <dgm:cxn modelId="{F5745AB8-1D42-0B48-872A-781C0FCA1E5A}" type="presOf" srcId="{B4C6D327-369A-42A7-8318-DDDC85818FC8}" destId="{30B7D55D-B511-054B-804D-34DB4790898C}" srcOrd="0" destOrd="0" presId="urn:microsoft.com/office/officeart/2016/7/layout/BasicLinearProcessNumbered"/>
    <dgm:cxn modelId="{CC11DDB9-87DB-47EF-92FD-AE086FBBA063}" srcId="{B4C6D327-369A-42A7-8318-DDDC85818FC8}" destId="{4493C364-2ACE-4336-AC00-0269512F93D8}" srcOrd="2" destOrd="0" parTransId="{FFE25F96-FDC2-48C3-B49C-AC13BA2CD4CE}" sibTransId="{C635AF06-3668-4850-A652-BB8E80A87CEF}"/>
    <dgm:cxn modelId="{6A768FC5-F370-8748-87F5-20B49A5AB1A7}" type="presOf" srcId="{85282159-C4EE-441B-9B45-3B3D03D08BC0}" destId="{BCE54DEC-70DF-924B-878D-4549E8EA1E48}" srcOrd="1" destOrd="0" presId="urn:microsoft.com/office/officeart/2016/7/layout/BasicLinearProcessNumbered"/>
    <dgm:cxn modelId="{F71E737E-5435-A345-9899-C90F74E1AB61}" type="presParOf" srcId="{30B7D55D-B511-054B-804D-34DB4790898C}" destId="{50AC50D4-A854-CF40-A9DE-61CEAD0056E9}" srcOrd="0" destOrd="0" presId="urn:microsoft.com/office/officeart/2016/7/layout/BasicLinearProcessNumbered"/>
    <dgm:cxn modelId="{5274A419-58A7-3942-B8A8-B730865EA527}" type="presParOf" srcId="{50AC50D4-A854-CF40-A9DE-61CEAD0056E9}" destId="{5D9F6E39-EB5C-C447-9C15-9168480FEBB0}" srcOrd="0" destOrd="0" presId="urn:microsoft.com/office/officeart/2016/7/layout/BasicLinearProcessNumbered"/>
    <dgm:cxn modelId="{5C1EA560-AAEB-EB4B-A2ED-61B840F5360F}" type="presParOf" srcId="{50AC50D4-A854-CF40-A9DE-61CEAD0056E9}" destId="{DF559BFD-BCDA-E74B-9BA8-EB0D7AA18CA8}" srcOrd="1" destOrd="0" presId="urn:microsoft.com/office/officeart/2016/7/layout/BasicLinearProcessNumbered"/>
    <dgm:cxn modelId="{733CF31B-AF5B-534A-9576-4CD97FB05E6D}" type="presParOf" srcId="{50AC50D4-A854-CF40-A9DE-61CEAD0056E9}" destId="{8730C740-2305-4B44-849F-C6737123B41D}" srcOrd="2" destOrd="0" presId="urn:microsoft.com/office/officeart/2016/7/layout/BasicLinearProcessNumbered"/>
    <dgm:cxn modelId="{A5989F99-7AF3-CD46-B1A6-9286BBFE74B2}" type="presParOf" srcId="{50AC50D4-A854-CF40-A9DE-61CEAD0056E9}" destId="{BCE54DEC-70DF-924B-878D-4549E8EA1E48}" srcOrd="3" destOrd="0" presId="urn:microsoft.com/office/officeart/2016/7/layout/BasicLinearProcessNumbered"/>
    <dgm:cxn modelId="{417542EE-AA4B-C244-8BA3-7B9109536520}" type="presParOf" srcId="{30B7D55D-B511-054B-804D-34DB4790898C}" destId="{0D4156A1-BE7E-644B-A1DA-E8CFBD541AFC}" srcOrd="1" destOrd="0" presId="urn:microsoft.com/office/officeart/2016/7/layout/BasicLinearProcessNumbered"/>
    <dgm:cxn modelId="{54BEF878-4BE4-2A4F-AC2B-38FF1F63517C}" type="presParOf" srcId="{30B7D55D-B511-054B-804D-34DB4790898C}" destId="{2888BDCA-B1F2-B24A-8B42-1662FEF9011D}" srcOrd="2" destOrd="0" presId="urn:microsoft.com/office/officeart/2016/7/layout/BasicLinearProcessNumbered"/>
    <dgm:cxn modelId="{076EB0B1-D5CC-8B4E-B5DB-73512D472440}" type="presParOf" srcId="{2888BDCA-B1F2-B24A-8B42-1662FEF9011D}" destId="{7E3FD1C4-D03E-514B-A15D-C6143C4DC936}" srcOrd="0" destOrd="0" presId="urn:microsoft.com/office/officeart/2016/7/layout/BasicLinearProcessNumbered"/>
    <dgm:cxn modelId="{BAE91341-EF14-0544-9B91-FA70EB19F9AB}" type="presParOf" srcId="{2888BDCA-B1F2-B24A-8B42-1662FEF9011D}" destId="{D098F6E4-ECE0-8A4D-AAD1-D4581AA07E85}" srcOrd="1" destOrd="0" presId="urn:microsoft.com/office/officeart/2016/7/layout/BasicLinearProcessNumbered"/>
    <dgm:cxn modelId="{A3337716-02BD-4445-9188-329A9E729BCD}" type="presParOf" srcId="{2888BDCA-B1F2-B24A-8B42-1662FEF9011D}" destId="{1ADEF979-4FE4-DF45-AB79-8050E2D75705}" srcOrd="2" destOrd="0" presId="urn:microsoft.com/office/officeart/2016/7/layout/BasicLinearProcessNumbered"/>
    <dgm:cxn modelId="{AF6D47FC-04A6-364D-818A-E03679FFC782}" type="presParOf" srcId="{2888BDCA-B1F2-B24A-8B42-1662FEF9011D}" destId="{6FD19D3B-FB59-CE4B-B0FC-F3A0B5FA05E1}" srcOrd="3" destOrd="0" presId="urn:microsoft.com/office/officeart/2016/7/layout/BasicLinearProcessNumbered"/>
    <dgm:cxn modelId="{6FA3F85A-B5F0-8F4D-86E1-516B0C979D82}" type="presParOf" srcId="{30B7D55D-B511-054B-804D-34DB4790898C}" destId="{161FB1BB-6D79-3B43-871E-B98ABF10814E}" srcOrd="3" destOrd="0" presId="urn:microsoft.com/office/officeart/2016/7/layout/BasicLinearProcessNumbered"/>
    <dgm:cxn modelId="{B7A9E0B5-34F3-2B45-B425-0DD048B41432}" type="presParOf" srcId="{30B7D55D-B511-054B-804D-34DB4790898C}" destId="{958B2F66-F74C-1144-86A8-727E93A9C2A2}" srcOrd="4" destOrd="0" presId="urn:microsoft.com/office/officeart/2016/7/layout/BasicLinearProcessNumbered"/>
    <dgm:cxn modelId="{960DDEE4-F70D-7B44-ACB3-795F1EA5D3BB}" type="presParOf" srcId="{958B2F66-F74C-1144-86A8-727E93A9C2A2}" destId="{4FD68FB6-6175-4B4F-8D32-C779DA0C6656}" srcOrd="0" destOrd="0" presId="urn:microsoft.com/office/officeart/2016/7/layout/BasicLinearProcessNumbered"/>
    <dgm:cxn modelId="{1B3778F4-D244-0C4E-8AA7-CB884E42C691}" type="presParOf" srcId="{958B2F66-F74C-1144-86A8-727E93A9C2A2}" destId="{B9968B8B-4C33-874B-8BF5-C64D28CE944B}" srcOrd="1" destOrd="0" presId="urn:microsoft.com/office/officeart/2016/7/layout/BasicLinearProcessNumbered"/>
    <dgm:cxn modelId="{4E794212-60D3-7849-A835-76CEADC76843}" type="presParOf" srcId="{958B2F66-F74C-1144-86A8-727E93A9C2A2}" destId="{E3DF0C7D-9F8D-4A4C-9303-21D6E20150B9}" srcOrd="2" destOrd="0" presId="urn:microsoft.com/office/officeart/2016/7/layout/BasicLinearProcessNumbered"/>
    <dgm:cxn modelId="{0FA102B1-ACDE-C94E-AA82-184A80A2775B}" type="presParOf" srcId="{958B2F66-F74C-1144-86A8-727E93A9C2A2}" destId="{90D63B0C-35E6-7142-911C-034EEDCA25C6}" srcOrd="3" destOrd="0" presId="urn:microsoft.com/office/officeart/2016/7/layout/BasicLinearProcessNumbered"/>
    <dgm:cxn modelId="{4CCB8C67-6F80-2A46-B058-57DEFA263771}" type="presParOf" srcId="{30B7D55D-B511-054B-804D-34DB4790898C}" destId="{8B676DA1-64C6-FE4D-936A-A738A7FE5865}" srcOrd="5" destOrd="0" presId="urn:microsoft.com/office/officeart/2016/7/layout/BasicLinearProcessNumbered"/>
    <dgm:cxn modelId="{DF2D1BA1-416F-9B46-86F9-808B0BEB579F}" type="presParOf" srcId="{30B7D55D-B511-054B-804D-34DB4790898C}" destId="{13D1B591-60A5-C84B-98FA-3FF2A508C25F}" srcOrd="6" destOrd="0" presId="urn:microsoft.com/office/officeart/2016/7/layout/BasicLinearProcessNumbered"/>
    <dgm:cxn modelId="{CA1617CC-A05D-F34B-BE38-84DA790624BA}" type="presParOf" srcId="{13D1B591-60A5-C84B-98FA-3FF2A508C25F}" destId="{8B0983E7-C77D-4A4A-8008-79EE3897EA12}" srcOrd="0" destOrd="0" presId="urn:microsoft.com/office/officeart/2016/7/layout/BasicLinearProcessNumbered"/>
    <dgm:cxn modelId="{CED62AA8-033B-D44B-9C6F-CBFE865BD782}" type="presParOf" srcId="{13D1B591-60A5-C84B-98FA-3FF2A508C25F}" destId="{DF6B0824-111B-7F4D-B148-73AD5E998A7A}" srcOrd="1" destOrd="0" presId="urn:microsoft.com/office/officeart/2016/7/layout/BasicLinearProcessNumbered"/>
    <dgm:cxn modelId="{A85777A1-CA15-1D4F-AE54-5B4084E5304B}" type="presParOf" srcId="{13D1B591-60A5-C84B-98FA-3FF2A508C25F}" destId="{EF87AA49-E876-554C-AC23-1E44D1BC0DFB}" srcOrd="2" destOrd="0" presId="urn:microsoft.com/office/officeart/2016/7/layout/BasicLinearProcessNumbered"/>
    <dgm:cxn modelId="{8EB5D563-5C50-144C-84A2-4F4E0174BA7D}" type="presParOf" srcId="{13D1B591-60A5-C84B-98FA-3FF2A508C25F}" destId="{4CF2C2EC-7D3E-0A4E-BE92-0EFD6144EEB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32F7829-DAEC-4DC1-B3E6-33A2AC9B08BD}"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7398C67F-3CA9-43C7-840F-284F9AF226EC}">
      <dgm:prSet/>
      <dgm:spPr/>
      <dgm:t>
        <a:bodyPr/>
        <a:lstStyle/>
        <a:p>
          <a:r>
            <a:rPr lang="en-US"/>
            <a:t>Choose the solution with maximum value.</a:t>
          </a:r>
        </a:p>
      </dgm:t>
    </dgm:pt>
    <dgm:pt modelId="{75149916-5F3F-4995-B6B2-452BB0DAA8A9}" type="parTrans" cxnId="{5A91D208-5520-46AE-BA0E-360ADD8E0A58}">
      <dgm:prSet/>
      <dgm:spPr/>
      <dgm:t>
        <a:bodyPr/>
        <a:lstStyle/>
        <a:p>
          <a:endParaRPr lang="en-US"/>
        </a:p>
      </dgm:t>
    </dgm:pt>
    <dgm:pt modelId="{625C7C2C-0DC7-4CF3-AF52-5C507E2F56B1}" type="sibTrans" cxnId="{5A91D208-5520-46AE-BA0E-360ADD8E0A58}">
      <dgm:prSet/>
      <dgm:spPr/>
      <dgm:t>
        <a:bodyPr/>
        <a:lstStyle/>
        <a:p>
          <a:endParaRPr lang="en-US"/>
        </a:p>
      </dgm:t>
    </dgm:pt>
    <dgm:pt modelId="{17AC7AA8-2C2B-44C3-B2FD-CC9DBB8302A6}">
      <dgm:prSet/>
      <dgm:spPr/>
      <dgm:t>
        <a:bodyPr/>
        <a:lstStyle/>
        <a:p>
          <a:r>
            <a:rPr lang="en-US"/>
            <a:t>Weight(50), Value(220) is the optimal solution to the given problem.</a:t>
          </a:r>
        </a:p>
      </dgm:t>
    </dgm:pt>
    <dgm:pt modelId="{0BA573A5-4EEA-453A-90AA-52551DCCD2A3}" type="parTrans" cxnId="{3CB0A6A7-91B4-49D4-813E-AEF131B3E907}">
      <dgm:prSet/>
      <dgm:spPr/>
      <dgm:t>
        <a:bodyPr/>
        <a:lstStyle/>
        <a:p>
          <a:endParaRPr lang="en-US"/>
        </a:p>
      </dgm:t>
    </dgm:pt>
    <dgm:pt modelId="{DAA44FD0-1D58-4221-A456-4912E00F7E78}" type="sibTrans" cxnId="{3CB0A6A7-91B4-49D4-813E-AEF131B3E907}">
      <dgm:prSet/>
      <dgm:spPr/>
      <dgm:t>
        <a:bodyPr/>
        <a:lstStyle/>
        <a:p>
          <a:endParaRPr lang="en-US"/>
        </a:p>
      </dgm:t>
    </dgm:pt>
    <dgm:pt modelId="{B90AB8A7-381A-460F-BDA5-184B1E67D53F}">
      <dgm:prSet/>
      <dgm:spPr/>
      <dgm:t>
        <a:bodyPr/>
        <a:lstStyle/>
        <a:p>
          <a:r>
            <a:rPr lang="en-US"/>
            <a:t>It satisfies all the constraints and gives the best possible solution to our knapsack problem.</a:t>
          </a:r>
        </a:p>
      </dgm:t>
    </dgm:pt>
    <dgm:pt modelId="{FA15ABDD-D1BA-4C80-9B61-A88172D115F1}" type="parTrans" cxnId="{07A2AA33-0685-4DE8-ABAE-3194FA23BA6E}">
      <dgm:prSet/>
      <dgm:spPr/>
      <dgm:t>
        <a:bodyPr/>
        <a:lstStyle/>
        <a:p>
          <a:endParaRPr lang="en-US"/>
        </a:p>
      </dgm:t>
    </dgm:pt>
    <dgm:pt modelId="{735970D1-0C97-4CCA-AB67-DE8D35B17B37}" type="sibTrans" cxnId="{07A2AA33-0685-4DE8-ABAE-3194FA23BA6E}">
      <dgm:prSet/>
      <dgm:spPr/>
      <dgm:t>
        <a:bodyPr/>
        <a:lstStyle/>
        <a:p>
          <a:endParaRPr lang="en-US"/>
        </a:p>
      </dgm:t>
    </dgm:pt>
    <dgm:pt modelId="{C2AF66B0-4554-4C3D-A74E-46F18AA2521F}" type="pres">
      <dgm:prSet presAssocID="{432F7829-DAEC-4DC1-B3E6-33A2AC9B08BD}" presName="root" presStyleCnt="0">
        <dgm:presLayoutVars>
          <dgm:dir/>
          <dgm:resizeHandles val="exact"/>
        </dgm:presLayoutVars>
      </dgm:prSet>
      <dgm:spPr/>
    </dgm:pt>
    <dgm:pt modelId="{4D808257-5D17-4236-A0C0-1012764C2521}" type="pres">
      <dgm:prSet presAssocID="{7398C67F-3CA9-43C7-840F-284F9AF226EC}" presName="compNode" presStyleCnt="0"/>
      <dgm:spPr/>
    </dgm:pt>
    <dgm:pt modelId="{E293EA74-3A57-490C-AFF5-F50F391BF267}" type="pres">
      <dgm:prSet presAssocID="{7398C67F-3CA9-43C7-840F-284F9AF226EC}" presName="bgRect" presStyleLbl="bgShp" presStyleIdx="0" presStyleCnt="3"/>
      <dgm:spPr/>
    </dgm:pt>
    <dgm:pt modelId="{D550A838-7475-4DA7-B9BA-180F1CF47A02}" type="pres">
      <dgm:prSet presAssocID="{7398C67F-3CA9-43C7-840F-284F9AF226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874DD7D-0C0A-4089-96EE-C8E95909D18A}" type="pres">
      <dgm:prSet presAssocID="{7398C67F-3CA9-43C7-840F-284F9AF226EC}" presName="spaceRect" presStyleCnt="0"/>
      <dgm:spPr/>
    </dgm:pt>
    <dgm:pt modelId="{E413F985-C1A6-4E60-A2B4-6D6B5C37CB80}" type="pres">
      <dgm:prSet presAssocID="{7398C67F-3CA9-43C7-840F-284F9AF226EC}" presName="parTx" presStyleLbl="revTx" presStyleIdx="0" presStyleCnt="3">
        <dgm:presLayoutVars>
          <dgm:chMax val="0"/>
          <dgm:chPref val="0"/>
        </dgm:presLayoutVars>
      </dgm:prSet>
      <dgm:spPr/>
    </dgm:pt>
    <dgm:pt modelId="{D7E72827-00F6-4D7F-8A7C-41CCFA66D2BF}" type="pres">
      <dgm:prSet presAssocID="{625C7C2C-0DC7-4CF3-AF52-5C507E2F56B1}" presName="sibTrans" presStyleCnt="0"/>
      <dgm:spPr/>
    </dgm:pt>
    <dgm:pt modelId="{BEDE7E3B-7A8E-4628-B3F8-7A383EA38A86}" type="pres">
      <dgm:prSet presAssocID="{17AC7AA8-2C2B-44C3-B2FD-CC9DBB8302A6}" presName="compNode" presStyleCnt="0"/>
      <dgm:spPr/>
    </dgm:pt>
    <dgm:pt modelId="{D43E274B-D793-445E-BBDE-340E4C8CB82D}" type="pres">
      <dgm:prSet presAssocID="{17AC7AA8-2C2B-44C3-B2FD-CC9DBB8302A6}" presName="bgRect" presStyleLbl="bgShp" presStyleIdx="1" presStyleCnt="3"/>
      <dgm:spPr/>
    </dgm:pt>
    <dgm:pt modelId="{196B5F91-211B-4C53-8811-D4C52AD1CBDB}" type="pres">
      <dgm:prSet presAssocID="{17AC7AA8-2C2B-44C3-B2FD-CC9DBB8302A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3DB14E5-C434-476B-9F1B-F9532556EB0A}" type="pres">
      <dgm:prSet presAssocID="{17AC7AA8-2C2B-44C3-B2FD-CC9DBB8302A6}" presName="spaceRect" presStyleCnt="0"/>
      <dgm:spPr/>
    </dgm:pt>
    <dgm:pt modelId="{FA7FFD4A-5D4F-47BB-9043-DBD2A4923702}" type="pres">
      <dgm:prSet presAssocID="{17AC7AA8-2C2B-44C3-B2FD-CC9DBB8302A6}" presName="parTx" presStyleLbl="revTx" presStyleIdx="1" presStyleCnt="3">
        <dgm:presLayoutVars>
          <dgm:chMax val="0"/>
          <dgm:chPref val="0"/>
        </dgm:presLayoutVars>
      </dgm:prSet>
      <dgm:spPr/>
    </dgm:pt>
    <dgm:pt modelId="{EBF5864D-9B1D-461F-9FA4-AD7A68AAE3AD}" type="pres">
      <dgm:prSet presAssocID="{DAA44FD0-1D58-4221-A456-4912E00F7E78}" presName="sibTrans" presStyleCnt="0"/>
      <dgm:spPr/>
    </dgm:pt>
    <dgm:pt modelId="{650EEAEE-AE49-454B-8F9C-AC2086EC446E}" type="pres">
      <dgm:prSet presAssocID="{B90AB8A7-381A-460F-BDA5-184B1E67D53F}" presName="compNode" presStyleCnt="0"/>
      <dgm:spPr/>
    </dgm:pt>
    <dgm:pt modelId="{90AF09C4-547B-4500-B624-9809E7449F8B}" type="pres">
      <dgm:prSet presAssocID="{B90AB8A7-381A-460F-BDA5-184B1E67D53F}" presName="bgRect" presStyleLbl="bgShp" presStyleIdx="2" presStyleCnt="3"/>
      <dgm:spPr/>
    </dgm:pt>
    <dgm:pt modelId="{29760A64-2B54-402D-9CCE-0DC5DF39A4C6}" type="pres">
      <dgm:prSet presAssocID="{B90AB8A7-381A-460F-BDA5-184B1E67D5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E8645FFA-31E6-439D-98A9-A7AA4AFAE8DF}" type="pres">
      <dgm:prSet presAssocID="{B90AB8A7-381A-460F-BDA5-184B1E67D53F}" presName="spaceRect" presStyleCnt="0"/>
      <dgm:spPr/>
    </dgm:pt>
    <dgm:pt modelId="{36BC5E71-C5B0-40F6-9DD9-3B72DE0D1EEF}" type="pres">
      <dgm:prSet presAssocID="{B90AB8A7-381A-460F-BDA5-184B1E67D53F}" presName="parTx" presStyleLbl="revTx" presStyleIdx="2" presStyleCnt="3">
        <dgm:presLayoutVars>
          <dgm:chMax val="0"/>
          <dgm:chPref val="0"/>
        </dgm:presLayoutVars>
      </dgm:prSet>
      <dgm:spPr/>
    </dgm:pt>
  </dgm:ptLst>
  <dgm:cxnLst>
    <dgm:cxn modelId="{5A91D208-5520-46AE-BA0E-360ADD8E0A58}" srcId="{432F7829-DAEC-4DC1-B3E6-33A2AC9B08BD}" destId="{7398C67F-3CA9-43C7-840F-284F9AF226EC}" srcOrd="0" destOrd="0" parTransId="{75149916-5F3F-4995-B6B2-452BB0DAA8A9}" sibTransId="{625C7C2C-0DC7-4CF3-AF52-5C507E2F56B1}"/>
    <dgm:cxn modelId="{E0FCF60A-B623-446A-A22A-E54B9D62CC65}" type="presOf" srcId="{432F7829-DAEC-4DC1-B3E6-33A2AC9B08BD}" destId="{C2AF66B0-4554-4C3D-A74E-46F18AA2521F}" srcOrd="0" destOrd="0" presId="urn:microsoft.com/office/officeart/2018/2/layout/IconVerticalSolidList"/>
    <dgm:cxn modelId="{07A2AA33-0685-4DE8-ABAE-3194FA23BA6E}" srcId="{432F7829-DAEC-4DC1-B3E6-33A2AC9B08BD}" destId="{B90AB8A7-381A-460F-BDA5-184B1E67D53F}" srcOrd="2" destOrd="0" parTransId="{FA15ABDD-D1BA-4C80-9B61-A88172D115F1}" sibTransId="{735970D1-0C97-4CCA-AB67-DE8D35B17B37}"/>
    <dgm:cxn modelId="{CD523049-471A-47D0-B454-908BF3B92A33}" type="presOf" srcId="{7398C67F-3CA9-43C7-840F-284F9AF226EC}" destId="{E413F985-C1A6-4E60-A2B4-6D6B5C37CB80}" srcOrd="0" destOrd="0" presId="urn:microsoft.com/office/officeart/2018/2/layout/IconVerticalSolidList"/>
    <dgm:cxn modelId="{2CF97078-4308-41C5-BC4E-0CABCC4045E2}" type="presOf" srcId="{17AC7AA8-2C2B-44C3-B2FD-CC9DBB8302A6}" destId="{FA7FFD4A-5D4F-47BB-9043-DBD2A4923702}" srcOrd="0" destOrd="0" presId="urn:microsoft.com/office/officeart/2018/2/layout/IconVerticalSolidList"/>
    <dgm:cxn modelId="{3CB0A6A7-91B4-49D4-813E-AEF131B3E907}" srcId="{432F7829-DAEC-4DC1-B3E6-33A2AC9B08BD}" destId="{17AC7AA8-2C2B-44C3-B2FD-CC9DBB8302A6}" srcOrd="1" destOrd="0" parTransId="{0BA573A5-4EEA-453A-90AA-52551DCCD2A3}" sibTransId="{DAA44FD0-1D58-4221-A456-4912E00F7E78}"/>
    <dgm:cxn modelId="{0742A3F6-2708-4DE2-87C8-CC1D3A00C856}" type="presOf" srcId="{B90AB8A7-381A-460F-BDA5-184B1E67D53F}" destId="{36BC5E71-C5B0-40F6-9DD9-3B72DE0D1EEF}" srcOrd="0" destOrd="0" presId="urn:microsoft.com/office/officeart/2018/2/layout/IconVerticalSolidList"/>
    <dgm:cxn modelId="{7AC7AB78-B177-4BE2-B6BB-1181A23012E8}" type="presParOf" srcId="{C2AF66B0-4554-4C3D-A74E-46F18AA2521F}" destId="{4D808257-5D17-4236-A0C0-1012764C2521}" srcOrd="0" destOrd="0" presId="urn:microsoft.com/office/officeart/2018/2/layout/IconVerticalSolidList"/>
    <dgm:cxn modelId="{B9C6A728-9267-4FEF-B26B-FCC4ED64B45B}" type="presParOf" srcId="{4D808257-5D17-4236-A0C0-1012764C2521}" destId="{E293EA74-3A57-490C-AFF5-F50F391BF267}" srcOrd="0" destOrd="0" presId="urn:microsoft.com/office/officeart/2018/2/layout/IconVerticalSolidList"/>
    <dgm:cxn modelId="{6C24BBD4-3276-4181-A0BB-CCFC8F0FA651}" type="presParOf" srcId="{4D808257-5D17-4236-A0C0-1012764C2521}" destId="{D550A838-7475-4DA7-B9BA-180F1CF47A02}" srcOrd="1" destOrd="0" presId="urn:microsoft.com/office/officeart/2018/2/layout/IconVerticalSolidList"/>
    <dgm:cxn modelId="{FE41F88B-5D52-436A-B15B-581F66AEC583}" type="presParOf" srcId="{4D808257-5D17-4236-A0C0-1012764C2521}" destId="{7874DD7D-0C0A-4089-96EE-C8E95909D18A}" srcOrd="2" destOrd="0" presId="urn:microsoft.com/office/officeart/2018/2/layout/IconVerticalSolidList"/>
    <dgm:cxn modelId="{C05F0D96-EA8B-48DA-B158-C0A1802131D3}" type="presParOf" srcId="{4D808257-5D17-4236-A0C0-1012764C2521}" destId="{E413F985-C1A6-4E60-A2B4-6D6B5C37CB80}" srcOrd="3" destOrd="0" presId="urn:microsoft.com/office/officeart/2018/2/layout/IconVerticalSolidList"/>
    <dgm:cxn modelId="{DB8E7C3E-C4DF-4BAA-B5B4-E1D369632173}" type="presParOf" srcId="{C2AF66B0-4554-4C3D-A74E-46F18AA2521F}" destId="{D7E72827-00F6-4D7F-8A7C-41CCFA66D2BF}" srcOrd="1" destOrd="0" presId="urn:microsoft.com/office/officeart/2018/2/layout/IconVerticalSolidList"/>
    <dgm:cxn modelId="{2F2E9E6A-BA68-469E-ACBF-70384A744195}" type="presParOf" srcId="{C2AF66B0-4554-4C3D-A74E-46F18AA2521F}" destId="{BEDE7E3B-7A8E-4628-B3F8-7A383EA38A86}" srcOrd="2" destOrd="0" presId="urn:microsoft.com/office/officeart/2018/2/layout/IconVerticalSolidList"/>
    <dgm:cxn modelId="{CF653434-9B0C-49BA-A0FA-9CB78E21A3B7}" type="presParOf" srcId="{BEDE7E3B-7A8E-4628-B3F8-7A383EA38A86}" destId="{D43E274B-D793-445E-BBDE-340E4C8CB82D}" srcOrd="0" destOrd="0" presId="urn:microsoft.com/office/officeart/2018/2/layout/IconVerticalSolidList"/>
    <dgm:cxn modelId="{67AF97CC-39E2-492A-973D-5122EAE745C5}" type="presParOf" srcId="{BEDE7E3B-7A8E-4628-B3F8-7A383EA38A86}" destId="{196B5F91-211B-4C53-8811-D4C52AD1CBDB}" srcOrd="1" destOrd="0" presId="urn:microsoft.com/office/officeart/2018/2/layout/IconVerticalSolidList"/>
    <dgm:cxn modelId="{701051CF-8DA6-4794-8214-E5ECFE817682}" type="presParOf" srcId="{BEDE7E3B-7A8E-4628-B3F8-7A383EA38A86}" destId="{D3DB14E5-C434-476B-9F1B-F9532556EB0A}" srcOrd="2" destOrd="0" presId="urn:microsoft.com/office/officeart/2018/2/layout/IconVerticalSolidList"/>
    <dgm:cxn modelId="{B3FC646E-8FB0-4C59-B305-B4B7F839928A}" type="presParOf" srcId="{BEDE7E3B-7A8E-4628-B3F8-7A383EA38A86}" destId="{FA7FFD4A-5D4F-47BB-9043-DBD2A4923702}" srcOrd="3" destOrd="0" presId="urn:microsoft.com/office/officeart/2018/2/layout/IconVerticalSolidList"/>
    <dgm:cxn modelId="{B43B25DC-5A03-4D8F-AE4A-A588147DE550}" type="presParOf" srcId="{C2AF66B0-4554-4C3D-A74E-46F18AA2521F}" destId="{EBF5864D-9B1D-461F-9FA4-AD7A68AAE3AD}" srcOrd="3" destOrd="0" presId="urn:microsoft.com/office/officeart/2018/2/layout/IconVerticalSolidList"/>
    <dgm:cxn modelId="{388F390A-3160-494D-B689-4F71BA5D69C0}" type="presParOf" srcId="{C2AF66B0-4554-4C3D-A74E-46F18AA2521F}" destId="{650EEAEE-AE49-454B-8F9C-AC2086EC446E}" srcOrd="4" destOrd="0" presId="urn:microsoft.com/office/officeart/2018/2/layout/IconVerticalSolidList"/>
    <dgm:cxn modelId="{1A28ECC5-5C20-4593-88F3-F61E8906E6EB}" type="presParOf" srcId="{650EEAEE-AE49-454B-8F9C-AC2086EC446E}" destId="{90AF09C4-547B-4500-B624-9809E7449F8B}" srcOrd="0" destOrd="0" presId="urn:microsoft.com/office/officeart/2018/2/layout/IconVerticalSolidList"/>
    <dgm:cxn modelId="{692E24C3-3C13-4A7E-9288-484FA29E7510}" type="presParOf" srcId="{650EEAEE-AE49-454B-8F9C-AC2086EC446E}" destId="{29760A64-2B54-402D-9CCE-0DC5DF39A4C6}" srcOrd="1" destOrd="0" presId="urn:microsoft.com/office/officeart/2018/2/layout/IconVerticalSolidList"/>
    <dgm:cxn modelId="{6888D9C0-5D97-45D1-AF40-B4080B4729D5}" type="presParOf" srcId="{650EEAEE-AE49-454B-8F9C-AC2086EC446E}" destId="{E8645FFA-31E6-439D-98A9-A7AA4AFAE8DF}" srcOrd="2" destOrd="0" presId="urn:microsoft.com/office/officeart/2018/2/layout/IconVerticalSolidList"/>
    <dgm:cxn modelId="{9072CED9-0B75-4423-93AB-9003C6A54359}" type="presParOf" srcId="{650EEAEE-AE49-454B-8F9C-AC2086EC446E}" destId="{36BC5E71-C5B0-40F6-9DD9-3B72DE0D1E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DD328-D14B-4D43-9F71-272E8CDBCDAC}">
      <dsp:nvSpPr>
        <dsp:cNvPr id="0" name=""/>
        <dsp:cNvSpPr/>
      </dsp:nvSpPr>
      <dsp:spPr>
        <a:xfrm>
          <a:off x="801799" y="20987"/>
          <a:ext cx="1784250" cy="178425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0507816-D552-4524-BD55-B305AAA50D7B}">
      <dsp:nvSpPr>
        <dsp:cNvPr id="0" name=""/>
        <dsp:cNvSpPr/>
      </dsp:nvSpPr>
      <dsp:spPr>
        <a:xfrm>
          <a:off x="1182049" y="401237"/>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F754F7-86B5-41E4-90B7-FAA5AF1AE4B1}">
      <dsp:nvSpPr>
        <dsp:cNvPr id="0" name=""/>
        <dsp:cNvSpPr/>
      </dsp:nvSpPr>
      <dsp:spPr>
        <a:xfrm>
          <a:off x="231424" y="2360987"/>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solidFill>
                <a:schemeClr val="bg1"/>
              </a:solidFill>
            </a:rPr>
            <a:t>In each phase, it makes the best choice based on the current partial solution and the performance metric.</a:t>
          </a:r>
        </a:p>
      </dsp:txBody>
      <dsp:txXfrm>
        <a:off x="231424" y="2360987"/>
        <a:ext cx="2925000" cy="720000"/>
      </dsp:txXfrm>
    </dsp:sp>
    <dsp:sp modelId="{9F272D0E-2D0F-446B-B4E8-C4ED0FB446D1}">
      <dsp:nvSpPr>
        <dsp:cNvPr id="0" name=""/>
        <dsp:cNvSpPr/>
      </dsp:nvSpPr>
      <dsp:spPr>
        <a:xfrm>
          <a:off x="4238674" y="20987"/>
          <a:ext cx="1784250" cy="1784250"/>
        </a:xfrm>
        <a:prstGeom prst="ellipse">
          <a:avLst/>
        </a:prstGeom>
        <a:solidFill>
          <a:schemeClr val="accent5">
            <a:hueOff val="-119936"/>
            <a:satOff val="-4449"/>
            <a:lumOff val="7059"/>
            <a:alphaOff val="0"/>
          </a:schemeClr>
        </a:solidFill>
        <a:ln>
          <a:noFill/>
        </a:ln>
        <a:effectLst/>
      </dsp:spPr>
      <dsp:style>
        <a:lnRef idx="0">
          <a:scrgbClr r="0" g="0" b="0"/>
        </a:lnRef>
        <a:fillRef idx="1">
          <a:scrgbClr r="0" g="0" b="0"/>
        </a:fillRef>
        <a:effectRef idx="2">
          <a:scrgbClr r="0" g="0" b="0"/>
        </a:effectRef>
        <a:fontRef idx="minor"/>
      </dsp:style>
    </dsp:sp>
    <dsp:sp modelId="{FFCC98B4-FAE2-4F4E-89B1-E16C4BD7CCF6}">
      <dsp:nvSpPr>
        <dsp:cNvPr id="0" name=""/>
        <dsp:cNvSpPr/>
      </dsp:nvSpPr>
      <dsp:spPr>
        <a:xfrm>
          <a:off x="4618924" y="401237"/>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825DEB9-C2A4-4E42-8A57-B2290DD7BC3F}">
      <dsp:nvSpPr>
        <dsp:cNvPr id="0" name=""/>
        <dsp:cNvSpPr/>
      </dsp:nvSpPr>
      <dsp:spPr>
        <a:xfrm>
          <a:off x="3668299" y="2360987"/>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solidFill>
                <a:schemeClr val="bg1"/>
              </a:solidFill>
            </a:rPr>
            <a:t>No future consequences are considered when making decisions.</a:t>
          </a:r>
        </a:p>
      </dsp:txBody>
      <dsp:txXfrm>
        <a:off x="3668299" y="2360987"/>
        <a:ext cx="2925000" cy="720000"/>
      </dsp:txXfrm>
    </dsp:sp>
    <dsp:sp modelId="{D485B081-A9A2-49AF-93B3-7345C7562649}">
      <dsp:nvSpPr>
        <dsp:cNvPr id="0" name=""/>
        <dsp:cNvSpPr/>
      </dsp:nvSpPr>
      <dsp:spPr>
        <a:xfrm>
          <a:off x="7675550" y="20987"/>
          <a:ext cx="1784250" cy="1784250"/>
        </a:xfrm>
        <a:prstGeom prst="ellipse">
          <a:avLst/>
        </a:prstGeom>
        <a:solidFill>
          <a:schemeClr val="accent5">
            <a:hueOff val="-239873"/>
            <a:satOff val="-8897"/>
            <a:lumOff val="14117"/>
            <a:alphaOff val="0"/>
          </a:schemeClr>
        </a:solidFill>
        <a:ln>
          <a:noFill/>
        </a:ln>
        <a:effectLst/>
      </dsp:spPr>
      <dsp:style>
        <a:lnRef idx="0">
          <a:scrgbClr r="0" g="0" b="0"/>
        </a:lnRef>
        <a:fillRef idx="1">
          <a:scrgbClr r="0" g="0" b="0"/>
        </a:fillRef>
        <a:effectRef idx="2">
          <a:scrgbClr r="0" g="0" b="0"/>
        </a:effectRef>
        <a:fontRef idx="minor"/>
      </dsp:style>
    </dsp:sp>
    <dsp:sp modelId="{6E30FECE-E876-4421-9930-7C37BBDA8B2A}">
      <dsp:nvSpPr>
        <dsp:cNvPr id="0" name=""/>
        <dsp:cNvSpPr/>
      </dsp:nvSpPr>
      <dsp:spPr>
        <a:xfrm>
          <a:off x="8055800" y="401237"/>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09B1935-7E86-4083-87A1-604CE8FE0418}">
      <dsp:nvSpPr>
        <dsp:cNvPr id="0" name=""/>
        <dsp:cNvSpPr/>
      </dsp:nvSpPr>
      <dsp:spPr>
        <a:xfrm>
          <a:off x="7105175" y="2360987"/>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solidFill>
                <a:schemeClr val="bg1"/>
              </a:solidFill>
            </a:rPr>
            <a:t>Usually it will not go back to change the previous choices.</a:t>
          </a:r>
        </a:p>
      </dsp:txBody>
      <dsp:txXfrm>
        <a:off x="7105175" y="2360987"/>
        <a:ext cx="2925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DFF8A-A2ED-4E12-BFE2-799A962C7919}">
      <dsp:nvSpPr>
        <dsp:cNvPr id="0" name=""/>
        <dsp:cNvSpPr/>
      </dsp:nvSpPr>
      <dsp:spPr>
        <a:xfrm>
          <a:off x="965041" y="404147"/>
          <a:ext cx="4432554" cy="4432554"/>
        </a:xfrm>
        <a:prstGeom prst="pie">
          <a:avLst>
            <a:gd name="adj1" fmla="val 16200000"/>
            <a:gd name="adj2" fmla="val 540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We plan to transport materials from Boston (source) to Lowell(Sink) via different cities of network to find the maximum flow of materials between the two cities.</a:t>
          </a:r>
        </a:p>
      </dsp:txBody>
      <dsp:txXfrm>
        <a:off x="3387115" y="1565055"/>
        <a:ext cx="1583055" cy="2110740"/>
      </dsp:txXfrm>
    </dsp:sp>
    <dsp:sp modelId="{9499DAD5-9E2F-4993-B29F-81A4A615919E}">
      <dsp:nvSpPr>
        <dsp:cNvPr id="0" name=""/>
        <dsp:cNvSpPr/>
      </dsp:nvSpPr>
      <dsp:spPr>
        <a:xfrm>
          <a:off x="753967" y="404147"/>
          <a:ext cx="4432554" cy="4432554"/>
        </a:xfrm>
        <a:prstGeom prst="pie">
          <a:avLst>
            <a:gd name="adj1" fmla="val 5400000"/>
            <a:gd name="adj2" fmla="val 1620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The max flow problem is to find a flow for which the sum of the flow amounts for the entire network is as large as possible.</a:t>
          </a:r>
        </a:p>
      </dsp:txBody>
      <dsp:txXfrm>
        <a:off x="1181392" y="1565055"/>
        <a:ext cx="1583055" cy="2110740"/>
      </dsp:txXfrm>
    </dsp:sp>
    <dsp:sp modelId="{436CE713-EF32-4E1A-99EB-71623476C988}">
      <dsp:nvSpPr>
        <dsp:cNvPr id="0" name=""/>
        <dsp:cNvSpPr/>
      </dsp:nvSpPr>
      <dsp:spPr>
        <a:xfrm>
          <a:off x="690645" y="129751"/>
          <a:ext cx="4981346" cy="4981346"/>
        </a:xfrm>
        <a:prstGeom prst="circularArrow">
          <a:avLst>
            <a:gd name="adj1" fmla="val 5085"/>
            <a:gd name="adj2" fmla="val 327528"/>
            <a:gd name="adj3" fmla="val 5072472"/>
            <a:gd name="adj4" fmla="val 16200000"/>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E5FCF2C-41F8-40B2-B31B-3F7EE4C4E9D2}">
      <dsp:nvSpPr>
        <dsp:cNvPr id="0" name=""/>
        <dsp:cNvSpPr/>
      </dsp:nvSpPr>
      <dsp:spPr>
        <a:xfrm>
          <a:off x="479571" y="129751"/>
          <a:ext cx="4981346" cy="4981346"/>
        </a:xfrm>
        <a:prstGeom prst="circularArrow">
          <a:avLst>
            <a:gd name="adj1" fmla="val 5085"/>
            <a:gd name="adj2" fmla="val 327528"/>
            <a:gd name="adj3" fmla="val 15872472"/>
            <a:gd name="adj4" fmla="val 5400000"/>
            <a:gd name="adj5" fmla="val 5932"/>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58134-16B4-4BBE-802E-61B69021A3B0}">
      <dsp:nvSpPr>
        <dsp:cNvPr id="0" name=""/>
        <dsp:cNvSpPr/>
      </dsp:nvSpPr>
      <dsp:spPr>
        <a:xfrm>
          <a:off x="1306750" y="353"/>
          <a:ext cx="2390030" cy="1434018"/>
        </a:xfrm>
        <a:prstGeom prst="rect">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Scheduling employees for shifts</a:t>
          </a:r>
        </a:p>
      </dsp:txBody>
      <dsp:txXfrm>
        <a:off x="1306750" y="353"/>
        <a:ext cx="2390030" cy="1434018"/>
      </dsp:txXfrm>
    </dsp:sp>
    <dsp:sp modelId="{DC438AA9-0968-4B22-9F81-49433BE9C0AC}">
      <dsp:nvSpPr>
        <dsp:cNvPr id="0" name=""/>
        <dsp:cNvSpPr/>
      </dsp:nvSpPr>
      <dsp:spPr>
        <a:xfrm>
          <a:off x="3935784" y="353"/>
          <a:ext cx="2390030" cy="1434018"/>
        </a:xfrm>
        <a:prstGeom prst="rect">
          <a:avLst/>
        </a:prstGeom>
        <a:solidFill>
          <a:schemeClr val="accent2">
            <a:hueOff val="-2587972"/>
            <a:satOff val="11465"/>
            <a:lumOff val="-421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Scheduling movies in a theatre</a:t>
          </a:r>
        </a:p>
      </dsp:txBody>
      <dsp:txXfrm>
        <a:off x="3935784" y="353"/>
        <a:ext cx="2390030" cy="1434018"/>
      </dsp:txXfrm>
    </dsp:sp>
    <dsp:sp modelId="{ADB32BD8-B79D-4756-BEC7-D4F306BC9F79}">
      <dsp:nvSpPr>
        <dsp:cNvPr id="0" name=""/>
        <dsp:cNvSpPr/>
      </dsp:nvSpPr>
      <dsp:spPr>
        <a:xfrm>
          <a:off x="6564818" y="353"/>
          <a:ext cx="2390030" cy="1434018"/>
        </a:xfrm>
        <a:prstGeom prst="rect">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Time tables</a:t>
          </a:r>
        </a:p>
      </dsp:txBody>
      <dsp:txXfrm>
        <a:off x="6564818" y="353"/>
        <a:ext cx="2390030" cy="1434018"/>
      </dsp:txXfrm>
    </dsp:sp>
    <dsp:sp modelId="{553289F2-B001-4DE9-BFF8-7833109CFD5E}">
      <dsp:nvSpPr>
        <dsp:cNvPr id="0" name=""/>
        <dsp:cNvSpPr/>
      </dsp:nvSpPr>
      <dsp:spPr>
        <a:xfrm>
          <a:off x="2621267" y="1673375"/>
          <a:ext cx="2390030" cy="1434018"/>
        </a:xfrm>
        <a:prstGeom prst="rect">
          <a:avLst/>
        </a:prstGeom>
        <a:solidFill>
          <a:schemeClr val="accent2">
            <a:hueOff val="-7763915"/>
            <a:satOff val="34394"/>
            <a:lumOff val="-1264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Scheduling manufacturing processes in a factory</a:t>
          </a:r>
        </a:p>
      </dsp:txBody>
      <dsp:txXfrm>
        <a:off x="2621267" y="1673375"/>
        <a:ext cx="2390030" cy="1434018"/>
      </dsp:txXfrm>
    </dsp:sp>
    <dsp:sp modelId="{5A99482B-6EE3-4085-9FFC-30D65DC55F42}">
      <dsp:nvSpPr>
        <dsp:cNvPr id="0" name=""/>
        <dsp:cNvSpPr/>
      </dsp:nvSpPr>
      <dsp:spPr>
        <a:xfrm>
          <a:off x="5250301" y="1673375"/>
          <a:ext cx="2390030" cy="1434018"/>
        </a:xfrm>
        <a:prstGeom prst="rect">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Appliance Scheduling Optimization in Smart Home Networks</a:t>
          </a:r>
        </a:p>
      </dsp:txBody>
      <dsp:txXfrm>
        <a:off x="5250301" y="1673375"/>
        <a:ext cx="2390030" cy="14340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CE6AF-42BF-4ACD-8904-69AC6C2D58B5}">
      <dsp:nvSpPr>
        <dsp:cNvPr id="0" name=""/>
        <dsp:cNvSpPr/>
      </dsp:nvSpPr>
      <dsp:spPr>
        <a:xfrm>
          <a:off x="3761448" y="1182057"/>
          <a:ext cx="1137568" cy="541379"/>
        </a:xfrm>
        <a:custGeom>
          <a:avLst/>
          <a:gdLst/>
          <a:ahLst/>
          <a:cxnLst/>
          <a:rect l="0" t="0" r="0" b="0"/>
          <a:pathLst>
            <a:path>
              <a:moveTo>
                <a:pt x="0" y="0"/>
              </a:moveTo>
              <a:lnTo>
                <a:pt x="0" y="368934"/>
              </a:lnTo>
              <a:lnTo>
                <a:pt x="1137568" y="368934"/>
              </a:lnTo>
              <a:lnTo>
                <a:pt x="1137568" y="54137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A7484F-7311-4E7C-84F5-C0628E7ACFA4}">
      <dsp:nvSpPr>
        <dsp:cNvPr id="0" name=""/>
        <dsp:cNvSpPr/>
      </dsp:nvSpPr>
      <dsp:spPr>
        <a:xfrm>
          <a:off x="2623880" y="1182057"/>
          <a:ext cx="1137568" cy="541379"/>
        </a:xfrm>
        <a:custGeom>
          <a:avLst/>
          <a:gdLst/>
          <a:ahLst/>
          <a:cxnLst/>
          <a:rect l="0" t="0" r="0" b="0"/>
          <a:pathLst>
            <a:path>
              <a:moveTo>
                <a:pt x="1137568" y="0"/>
              </a:moveTo>
              <a:lnTo>
                <a:pt x="1137568" y="368934"/>
              </a:lnTo>
              <a:lnTo>
                <a:pt x="0" y="368934"/>
              </a:lnTo>
              <a:lnTo>
                <a:pt x="0" y="54137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F51A9B-59E8-443E-8EED-565D4726704D}">
      <dsp:nvSpPr>
        <dsp:cNvPr id="0" name=""/>
        <dsp:cNvSpPr/>
      </dsp:nvSpPr>
      <dsp:spPr>
        <a:xfrm>
          <a:off x="2830710" y="20"/>
          <a:ext cx="1861475" cy="11820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26F29D-06D0-44D2-BC87-D4597D851F71}">
      <dsp:nvSpPr>
        <dsp:cNvPr id="0" name=""/>
        <dsp:cNvSpPr/>
      </dsp:nvSpPr>
      <dsp:spPr>
        <a:xfrm>
          <a:off x="3037541" y="196509"/>
          <a:ext cx="1861475" cy="11820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010000"/>
              </a:solidFill>
              <a:latin typeface="Gill Sans MT"/>
            </a:rPr>
            <a:t>Constraints</a:t>
          </a:r>
        </a:p>
      </dsp:txBody>
      <dsp:txXfrm>
        <a:off x="3072162" y="231130"/>
        <a:ext cx="1792233" cy="1112794"/>
      </dsp:txXfrm>
    </dsp:sp>
    <dsp:sp modelId="{33684708-F6E7-4A86-95D5-396980AD2645}">
      <dsp:nvSpPr>
        <dsp:cNvPr id="0" name=""/>
        <dsp:cNvSpPr/>
      </dsp:nvSpPr>
      <dsp:spPr>
        <a:xfrm>
          <a:off x="1693142" y="1723436"/>
          <a:ext cx="1861475" cy="11820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E25E56-A186-4BB5-984B-6F6E2572B937}">
      <dsp:nvSpPr>
        <dsp:cNvPr id="0" name=""/>
        <dsp:cNvSpPr/>
      </dsp:nvSpPr>
      <dsp:spPr>
        <a:xfrm>
          <a:off x="1899973" y="1919925"/>
          <a:ext cx="1861475" cy="11820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No of shifts assigned to each nurse a day &lt;=1</a:t>
          </a:r>
        </a:p>
      </dsp:txBody>
      <dsp:txXfrm>
        <a:off x="1934594" y="1954546"/>
        <a:ext cx="1792233" cy="1112794"/>
      </dsp:txXfrm>
    </dsp:sp>
    <dsp:sp modelId="{DE9B4A84-8335-4E45-8D15-3920041D4247}">
      <dsp:nvSpPr>
        <dsp:cNvPr id="0" name=""/>
        <dsp:cNvSpPr/>
      </dsp:nvSpPr>
      <dsp:spPr>
        <a:xfrm>
          <a:off x="3968279" y="1723436"/>
          <a:ext cx="1861475" cy="11820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78890-2393-4772-B2E4-71D2E9CC157B}">
      <dsp:nvSpPr>
        <dsp:cNvPr id="0" name=""/>
        <dsp:cNvSpPr/>
      </dsp:nvSpPr>
      <dsp:spPr>
        <a:xfrm>
          <a:off x="4175109" y="1919925"/>
          <a:ext cx="1861475" cy="11820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Minimum no of shifts assigned to each nurse = 2</a:t>
          </a:r>
        </a:p>
      </dsp:txBody>
      <dsp:txXfrm>
        <a:off x="4209730" y="1954546"/>
        <a:ext cx="1792233" cy="11127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530EF-115B-4BE9-8116-22B5673B47C5}">
      <dsp:nvSpPr>
        <dsp:cNvPr id="0" name=""/>
        <dsp:cNvSpPr/>
      </dsp:nvSpPr>
      <dsp:spPr>
        <a:xfrm>
          <a:off x="4600036" y="1508154"/>
          <a:ext cx="1027326" cy="91440"/>
        </a:xfrm>
        <a:custGeom>
          <a:avLst/>
          <a:gdLst/>
          <a:ahLst/>
          <a:cxnLst/>
          <a:rect l="0" t="0" r="0" b="0"/>
          <a:pathLst>
            <a:path>
              <a:moveTo>
                <a:pt x="0" y="45720"/>
              </a:moveTo>
              <a:lnTo>
                <a:pt x="1027326"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7251" y="1548584"/>
        <a:ext cx="52896" cy="10579"/>
      </dsp:txXfrm>
    </dsp:sp>
    <dsp:sp modelId="{5D6D22F4-81F5-4E10-B58A-2C54A871D507}">
      <dsp:nvSpPr>
        <dsp:cNvPr id="0" name=""/>
        <dsp:cNvSpPr/>
      </dsp:nvSpPr>
      <dsp:spPr>
        <a:xfrm>
          <a:off x="2154" y="173969"/>
          <a:ext cx="4599682" cy="2759809"/>
        </a:xfrm>
        <a:prstGeom prst="rect">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5388" tIns="236585" rIns="225388" bIns="236585" numCol="1" spcCol="1270" anchor="ctr" anchorCtr="0">
          <a:noAutofit/>
        </a:bodyPr>
        <a:lstStyle/>
        <a:p>
          <a:pPr marL="0" lvl="0" indent="0" algn="ctr" defTabSz="1911350">
            <a:lnSpc>
              <a:spcPct val="90000"/>
            </a:lnSpc>
            <a:spcBef>
              <a:spcPct val="0"/>
            </a:spcBef>
            <a:spcAft>
              <a:spcPct val="35000"/>
            </a:spcAft>
            <a:buNone/>
          </a:pPr>
          <a:r>
            <a:rPr lang="en-US" sz="4300" kern="1200"/>
            <a:t>Multiple jobs to be scheduled on multiple machines in a given order</a:t>
          </a:r>
        </a:p>
      </dsp:txBody>
      <dsp:txXfrm>
        <a:off x="2154" y="173969"/>
        <a:ext cx="4599682" cy="2759809"/>
      </dsp:txXfrm>
    </dsp:sp>
    <dsp:sp modelId="{1243F0ED-F20C-46B4-86A3-AB57B9508896}">
      <dsp:nvSpPr>
        <dsp:cNvPr id="0" name=""/>
        <dsp:cNvSpPr/>
      </dsp:nvSpPr>
      <dsp:spPr>
        <a:xfrm>
          <a:off x="5659763" y="173969"/>
          <a:ext cx="4599682" cy="2759809"/>
        </a:xfrm>
        <a:prstGeom prst="rect">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5388" tIns="236585" rIns="225388" bIns="236585" numCol="1" spcCol="1270" anchor="ctr" anchorCtr="0">
          <a:noAutofit/>
        </a:bodyPr>
        <a:lstStyle/>
        <a:p>
          <a:pPr marL="0" lvl="0" indent="0" algn="ctr" defTabSz="1911350">
            <a:lnSpc>
              <a:spcPct val="90000"/>
            </a:lnSpc>
            <a:spcBef>
              <a:spcPct val="0"/>
            </a:spcBef>
            <a:spcAft>
              <a:spcPct val="35000"/>
            </a:spcAft>
            <a:buNone/>
          </a:pPr>
          <a:r>
            <a:rPr lang="en-US" sz="4300" kern="1200"/>
            <a:t>Goal : Minimize the length of schedule</a:t>
          </a:r>
        </a:p>
      </dsp:txBody>
      <dsp:txXfrm>
        <a:off x="5659763" y="173969"/>
        <a:ext cx="4599682" cy="27598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61E79-8869-4CE1-8CAB-5AD37402817D}">
      <dsp:nvSpPr>
        <dsp:cNvPr id="0" name=""/>
        <dsp:cNvSpPr/>
      </dsp:nvSpPr>
      <dsp:spPr>
        <a:xfrm>
          <a:off x="0" y="746012"/>
          <a:ext cx="2173986" cy="13804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790CE0-00A2-4754-B1D7-E4ED7D61BB0E}">
      <dsp:nvSpPr>
        <dsp:cNvPr id="0" name=""/>
        <dsp:cNvSpPr/>
      </dsp:nvSpPr>
      <dsp:spPr>
        <a:xfrm>
          <a:off x="241553" y="975489"/>
          <a:ext cx="2173986" cy="13804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No task for a job can be started until the previous task for that job is completed.</a:t>
          </a:r>
        </a:p>
      </dsp:txBody>
      <dsp:txXfrm>
        <a:off x="281986" y="1015922"/>
        <a:ext cx="2093120" cy="1299615"/>
      </dsp:txXfrm>
    </dsp:sp>
    <dsp:sp modelId="{454422F5-D66A-41EC-ADC1-459583E3248A}">
      <dsp:nvSpPr>
        <dsp:cNvPr id="0" name=""/>
        <dsp:cNvSpPr/>
      </dsp:nvSpPr>
      <dsp:spPr>
        <a:xfrm>
          <a:off x="2657094" y="746012"/>
          <a:ext cx="2173986" cy="13804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4E1992-E1C6-438A-B6A1-C16818CA5D89}">
      <dsp:nvSpPr>
        <dsp:cNvPr id="0" name=""/>
        <dsp:cNvSpPr/>
      </dsp:nvSpPr>
      <dsp:spPr>
        <a:xfrm>
          <a:off x="2898648" y="975489"/>
          <a:ext cx="2173986" cy="13804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 machine can only work on one task at a time.</a:t>
          </a:r>
        </a:p>
      </dsp:txBody>
      <dsp:txXfrm>
        <a:off x="2939081" y="1015922"/>
        <a:ext cx="2093120" cy="1299615"/>
      </dsp:txXfrm>
    </dsp:sp>
    <dsp:sp modelId="{9E6FE875-B297-4EC3-A7E1-5AAEC7193EB6}">
      <dsp:nvSpPr>
        <dsp:cNvPr id="0" name=""/>
        <dsp:cNvSpPr/>
      </dsp:nvSpPr>
      <dsp:spPr>
        <a:xfrm>
          <a:off x="5314188" y="746012"/>
          <a:ext cx="2173986" cy="13804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2F3925-A1EA-4F20-AC04-BAD518231BC6}">
      <dsp:nvSpPr>
        <dsp:cNvPr id="0" name=""/>
        <dsp:cNvSpPr/>
      </dsp:nvSpPr>
      <dsp:spPr>
        <a:xfrm>
          <a:off x="5555742" y="975489"/>
          <a:ext cx="2173986" cy="13804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 task, once started, must run to completion.</a:t>
          </a:r>
        </a:p>
      </dsp:txBody>
      <dsp:txXfrm>
        <a:off x="5596175" y="1015922"/>
        <a:ext cx="2093120" cy="12996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EB7FE-F3FF-4470-AA76-B36AF7B53826}">
      <dsp:nvSpPr>
        <dsp:cNvPr id="0" name=""/>
        <dsp:cNvSpPr/>
      </dsp:nvSpPr>
      <dsp:spPr>
        <a:xfrm>
          <a:off x="3761448" y="1182057"/>
          <a:ext cx="1137568" cy="541379"/>
        </a:xfrm>
        <a:custGeom>
          <a:avLst/>
          <a:gdLst/>
          <a:ahLst/>
          <a:cxnLst/>
          <a:rect l="0" t="0" r="0" b="0"/>
          <a:pathLst>
            <a:path>
              <a:moveTo>
                <a:pt x="0" y="0"/>
              </a:moveTo>
              <a:lnTo>
                <a:pt x="0" y="368934"/>
              </a:lnTo>
              <a:lnTo>
                <a:pt x="1137568" y="368934"/>
              </a:lnTo>
              <a:lnTo>
                <a:pt x="1137568" y="54137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AE8799-A01F-4C1C-BDE7-9C5242B791F7}">
      <dsp:nvSpPr>
        <dsp:cNvPr id="0" name=""/>
        <dsp:cNvSpPr/>
      </dsp:nvSpPr>
      <dsp:spPr>
        <a:xfrm>
          <a:off x="2623880" y="1182057"/>
          <a:ext cx="1137568" cy="541379"/>
        </a:xfrm>
        <a:custGeom>
          <a:avLst/>
          <a:gdLst/>
          <a:ahLst/>
          <a:cxnLst/>
          <a:rect l="0" t="0" r="0" b="0"/>
          <a:pathLst>
            <a:path>
              <a:moveTo>
                <a:pt x="1137568" y="0"/>
              </a:moveTo>
              <a:lnTo>
                <a:pt x="1137568" y="368934"/>
              </a:lnTo>
              <a:lnTo>
                <a:pt x="0" y="368934"/>
              </a:lnTo>
              <a:lnTo>
                <a:pt x="0" y="54137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77E03B-10E8-42AC-9C3C-12CD963F83B7}">
      <dsp:nvSpPr>
        <dsp:cNvPr id="0" name=""/>
        <dsp:cNvSpPr/>
      </dsp:nvSpPr>
      <dsp:spPr>
        <a:xfrm>
          <a:off x="2830710" y="20"/>
          <a:ext cx="1861475" cy="11820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378F5C-BB40-4D3E-B0BF-50272E39B010}">
      <dsp:nvSpPr>
        <dsp:cNvPr id="0" name=""/>
        <dsp:cNvSpPr/>
      </dsp:nvSpPr>
      <dsp:spPr>
        <a:xfrm>
          <a:off x="3037541" y="196509"/>
          <a:ext cx="1861475" cy="11820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Rule</a:t>
          </a:r>
        </a:p>
      </dsp:txBody>
      <dsp:txXfrm>
        <a:off x="3072162" y="231130"/>
        <a:ext cx="1792233" cy="1112794"/>
      </dsp:txXfrm>
    </dsp:sp>
    <dsp:sp modelId="{B861D9B9-B4AB-4332-9EA0-D45468E77A79}">
      <dsp:nvSpPr>
        <dsp:cNvPr id="0" name=""/>
        <dsp:cNvSpPr/>
      </dsp:nvSpPr>
      <dsp:spPr>
        <a:xfrm>
          <a:off x="1693142" y="1723436"/>
          <a:ext cx="1861475" cy="11820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33FDAC-18ED-4F12-B14E-617BD8107481}">
      <dsp:nvSpPr>
        <dsp:cNvPr id="0" name=""/>
        <dsp:cNvSpPr/>
      </dsp:nvSpPr>
      <dsp:spPr>
        <a:xfrm>
          <a:off x="1899973" y="1919925"/>
          <a:ext cx="1861475" cy="11820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Choose job with smallest processing time.</a:t>
          </a:r>
        </a:p>
      </dsp:txBody>
      <dsp:txXfrm>
        <a:off x="1934594" y="1954546"/>
        <a:ext cx="1792233" cy="1112794"/>
      </dsp:txXfrm>
    </dsp:sp>
    <dsp:sp modelId="{334F80D9-42B2-4563-982D-127773C5E183}">
      <dsp:nvSpPr>
        <dsp:cNvPr id="0" name=""/>
        <dsp:cNvSpPr/>
      </dsp:nvSpPr>
      <dsp:spPr>
        <a:xfrm>
          <a:off x="3968279" y="1723436"/>
          <a:ext cx="1861475" cy="11820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E5A5E3-32C3-4C80-955A-6B852310955E}">
      <dsp:nvSpPr>
        <dsp:cNvPr id="0" name=""/>
        <dsp:cNvSpPr/>
      </dsp:nvSpPr>
      <dsp:spPr>
        <a:xfrm>
          <a:off x="4175109" y="1919925"/>
          <a:ext cx="1861475" cy="118203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Don't keep a machine idle if a job is waiting</a:t>
          </a:r>
        </a:p>
      </dsp:txBody>
      <dsp:txXfrm>
        <a:off x="4209730" y="1954546"/>
        <a:ext cx="1792233" cy="1112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D8386-9C65-0146-9F7D-2F7D718712A9}">
      <dsp:nvSpPr>
        <dsp:cNvPr id="0" name=""/>
        <dsp:cNvSpPr/>
      </dsp:nvSpPr>
      <dsp:spPr>
        <a:xfrm>
          <a:off x="807" y="0"/>
          <a:ext cx="3271848" cy="278832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23186" tIns="0" rIns="323186" bIns="330200" numCol="1" spcCol="1270" anchor="t" anchorCtr="0">
          <a:noAutofit/>
        </a:bodyPr>
        <a:lstStyle/>
        <a:p>
          <a:pPr marL="0" lvl="0" indent="0" algn="l" defTabSz="666750">
            <a:lnSpc>
              <a:spcPct val="90000"/>
            </a:lnSpc>
            <a:spcBef>
              <a:spcPct val="0"/>
            </a:spcBef>
            <a:spcAft>
              <a:spcPct val="35000"/>
            </a:spcAft>
            <a:buNone/>
          </a:pPr>
          <a:r>
            <a:rPr lang="en-US" sz="1500" kern="1200" dirty="0"/>
            <a:t>In the </a:t>
          </a:r>
          <a:r>
            <a:rPr lang="en-US" sz="1500" b="0" kern="1200" dirty="0"/>
            <a:t>bin packing problem</a:t>
          </a:r>
          <a:r>
            <a:rPr lang="en-US" sz="1500" kern="1200" dirty="0"/>
            <a:t>, objects of different volumes must be packed into a finite number of bins or containers each of volume </a:t>
          </a:r>
          <a:r>
            <a:rPr lang="en-US" sz="1500" i="1" kern="1200" dirty="0"/>
            <a:t>V</a:t>
          </a:r>
          <a:r>
            <a:rPr lang="en-US" sz="1500" kern="1200" dirty="0"/>
            <a:t> in a way that minimizes the number of bins used. </a:t>
          </a:r>
        </a:p>
      </dsp:txBody>
      <dsp:txXfrm>
        <a:off x="807" y="1115330"/>
        <a:ext cx="3271848" cy="1672995"/>
      </dsp:txXfrm>
    </dsp:sp>
    <dsp:sp modelId="{C3401E20-9A5D-2B4C-A04F-49D2E47DAFD3}">
      <dsp:nvSpPr>
        <dsp:cNvPr id="0" name=""/>
        <dsp:cNvSpPr/>
      </dsp:nvSpPr>
      <dsp:spPr>
        <a:xfrm>
          <a:off x="807" y="0"/>
          <a:ext cx="3271848" cy="1115330"/>
        </a:xfrm>
        <a:prstGeom prst="rect">
          <a:avLst/>
        </a:prstGeom>
        <a:noFill/>
        <a:ln w="6350"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23186" tIns="165100" rIns="323186" bIns="165100" numCol="1" spcCol="1270" anchor="ctr" anchorCtr="0">
          <a:noAutofit/>
        </a:bodyPr>
        <a:lstStyle/>
        <a:p>
          <a:pPr marL="0" lvl="0" indent="0" algn="l" defTabSz="2622550">
            <a:lnSpc>
              <a:spcPct val="90000"/>
            </a:lnSpc>
            <a:spcBef>
              <a:spcPct val="0"/>
            </a:spcBef>
            <a:spcAft>
              <a:spcPct val="35000"/>
            </a:spcAft>
            <a:buNone/>
          </a:pPr>
          <a:r>
            <a:rPr lang="en-US" sz="5900" kern="1200"/>
            <a:t>01</a:t>
          </a:r>
        </a:p>
      </dsp:txBody>
      <dsp:txXfrm>
        <a:off x="807" y="0"/>
        <a:ext cx="3271848" cy="1115330"/>
      </dsp:txXfrm>
    </dsp:sp>
    <dsp:sp modelId="{A07D0AEC-7F8D-CF45-B730-BE44099CC2AF}">
      <dsp:nvSpPr>
        <dsp:cNvPr id="0" name=""/>
        <dsp:cNvSpPr/>
      </dsp:nvSpPr>
      <dsp:spPr>
        <a:xfrm>
          <a:off x="3534404" y="0"/>
          <a:ext cx="3271848" cy="2788325"/>
        </a:xfrm>
        <a:prstGeom prst="rect">
          <a:avLst/>
        </a:prstGeom>
        <a:gradFill rotWithShape="0">
          <a:gsLst>
            <a:gs pos="0">
              <a:schemeClr val="accent5">
                <a:hueOff val="-119936"/>
                <a:satOff val="-4449"/>
                <a:lumOff val="7059"/>
                <a:alphaOff val="0"/>
                <a:tint val="97000"/>
                <a:satMod val="100000"/>
                <a:lumMod val="102000"/>
              </a:schemeClr>
            </a:gs>
            <a:gs pos="50000">
              <a:schemeClr val="accent5">
                <a:hueOff val="-119936"/>
                <a:satOff val="-4449"/>
                <a:lumOff val="7059"/>
                <a:alphaOff val="0"/>
                <a:shade val="100000"/>
                <a:satMod val="103000"/>
                <a:lumMod val="100000"/>
              </a:schemeClr>
            </a:gs>
            <a:gs pos="100000">
              <a:schemeClr val="accent5">
                <a:hueOff val="-119936"/>
                <a:satOff val="-4449"/>
                <a:lumOff val="7059"/>
                <a:alphaOff val="0"/>
                <a:shade val="93000"/>
                <a:satMod val="110000"/>
                <a:lumMod val="99000"/>
              </a:schemeClr>
            </a:gs>
          </a:gsLst>
          <a:lin ang="5400000" scaled="0"/>
        </a:gradFill>
        <a:ln w="6350" cap="flat" cmpd="sng" algn="ctr">
          <a:solidFill>
            <a:schemeClr val="accent5">
              <a:hueOff val="-119936"/>
              <a:satOff val="-4449"/>
              <a:lumOff val="7059"/>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23186" tIns="0" rIns="323186" bIns="330200" numCol="1" spcCol="1270" anchor="t" anchorCtr="0">
          <a:noAutofit/>
        </a:bodyPr>
        <a:lstStyle/>
        <a:p>
          <a:pPr marL="0" lvl="0" indent="0" algn="l" defTabSz="666750">
            <a:lnSpc>
              <a:spcPct val="90000"/>
            </a:lnSpc>
            <a:spcBef>
              <a:spcPct val="0"/>
            </a:spcBef>
            <a:spcAft>
              <a:spcPct val="35000"/>
            </a:spcAft>
            <a:buNone/>
          </a:pPr>
          <a:r>
            <a:rPr lang="en-US" sz="1500" b="0" i="0" kern="1200" dirty="0"/>
            <a:t>The objects have weights (or volumes), and each container has a </a:t>
          </a:r>
          <a:r>
            <a:rPr lang="en-US" sz="1500" b="0" i="1" kern="1200" dirty="0"/>
            <a:t>capacity</a:t>
          </a:r>
          <a:r>
            <a:rPr lang="en-US" sz="1500" b="0" i="0" kern="1200" dirty="0"/>
            <a:t>, which is the total weight (or volume) the container can hold.</a:t>
          </a:r>
          <a:endParaRPr lang="en-US" sz="1500" kern="1200" dirty="0"/>
        </a:p>
      </dsp:txBody>
      <dsp:txXfrm>
        <a:off x="3534404" y="1115330"/>
        <a:ext cx="3271848" cy="1672995"/>
      </dsp:txXfrm>
    </dsp:sp>
    <dsp:sp modelId="{7620B98B-9965-C045-A125-26308ABBABE3}">
      <dsp:nvSpPr>
        <dsp:cNvPr id="0" name=""/>
        <dsp:cNvSpPr/>
      </dsp:nvSpPr>
      <dsp:spPr>
        <a:xfrm>
          <a:off x="3534404" y="0"/>
          <a:ext cx="3271848" cy="1115330"/>
        </a:xfrm>
        <a:prstGeom prst="rect">
          <a:avLst/>
        </a:prstGeom>
        <a:noFill/>
        <a:ln w="6350"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23186" tIns="165100" rIns="323186" bIns="165100" numCol="1" spcCol="1270" anchor="ctr" anchorCtr="0">
          <a:noAutofit/>
        </a:bodyPr>
        <a:lstStyle/>
        <a:p>
          <a:pPr marL="0" lvl="0" indent="0" algn="l" defTabSz="2622550">
            <a:lnSpc>
              <a:spcPct val="90000"/>
            </a:lnSpc>
            <a:spcBef>
              <a:spcPct val="0"/>
            </a:spcBef>
            <a:spcAft>
              <a:spcPct val="35000"/>
            </a:spcAft>
            <a:buNone/>
          </a:pPr>
          <a:r>
            <a:rPr lang="en-US" sz="5900" kern="1200"/>
            <a:t>02</a:t>
          </a:r>
        </a:p>
      </dsp:txBody>
      <dsp:txXfrm>
        <a:off x="3534404" y="0"/>
        <a:ext cx="3271848" cy="1115330"/>
      </dsp:txXfrm>
    </dsp:sp>
    <dsp:sp modelId="{0A987F16-6C56-3942-AC3F-23800C4B32AA}">
      <dsp:nvSpPr>
        <dsp:cNvPr id="0" name=""/>
        <dsp:cNvSpPr/>
      </dsp:nvSpPr>
      <dsp:spPr>
        <a:xfrm>
          <a:off x="7068001" y="0"/>
          <a:ext cx="3271848" cy="2788325"/>
        </a:xfrm>
        <a:prstGeom prst="rect">
          <a:avLst/>
        </a:prstGeom>
        <a:gradFill rotWithShape="0">
          <a:gsLst>
            <a:gs pos="0">
              <a:schemeClr val="accent5">
                <a:hueOff val="-239873"/>
                <a:satOff val="-8897"/>
                <a:lumOff val="14117"/>
                <a:alphaOff val="0"/>
                <a:tint val="97000"/>
                <a:satMod val="100000"/>
                <a:lumMod val="102000"/>
              </a:schemeClr>
            </a:gs>
            <a:gs pos="50000">
              <a:schemeClr val="accent5">
                <a:hueOff val="-239873"/>
                <a:satOff val="-8897"/>
                <a:lumOff val="14117"/>
                <a:alphaOff val="0"/>
                <a:shade val="100000"/>
                <a:satMod val="103000"/>
                <a:lumMod val="100000"/>
              </a:schemeClr>
            </a:gs>
            <a:gs pos="100000">
              <a:schemeClr val="accent5">
                <a:hueOff val="-239873"/>
                <a:satOff val="-8897"/>
                <a:lumOff val="14117"/>
                <a:alphaOff val="0"/>
                <a:shade val="93000"/>
                <a:satMod val="110000"/>
                <a:lumMod val="99000"/>
              </a:schemeClr>
            </a:gs>
          </a:gsLst>
          <a:lin ang="5400000" scaled="0"/>
        </a:gradFill>
        <a:ln w="6350" cap="flat" cmpd="sng" algn="ctr">
          <a:solidFill>
            <a:schemeClr val="accent5">
              <a:hueOff val="-239873"/>
              <a:satOff val="-8897"/>
              <a:lumOff val="1411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23186" tIns="0" rIns="323186" bIns="330200" numCol="1" spcCol="1270" anchor="t" anchorCtr="0">
          <a:noAutofit/>
        </a:bodyPr>
        <a:lstStyle/>
        <a:p>
          <a:pPr marL="0" lvl="0" indent="0" algn="l" defTabSz="666750">
            <a:lnSpc>
              <a:spcPct val="90000"/>
            </a:lnSpc>
            <a:spcBef>
              <a:spcPct val="0"/>
            </a:spcBef>
            <a:spcAft>
              <a:spcPct val="35000"/>
            </a:spcAft>
            <a:buNone/>
          </a:pPr>
          <a:r>
            <a:rPr lang="en-US" sz="1500" kern="1200" dirty="0"/>
            <a:t>There are many variations of this problem, such as 2D packing, linear packing, packing by weight, packing by cost, and so on.</a:t>
          </a:r>
        </a:p>
      </dsp:txBody>
      <dsp:txXfrm>
        <a:off x="7068001" y="1115330"/>
        <a:ext cx="3271848" cy="1672995"/>
      </dsp:txXfrm>
    </dsp:sp>
    <dsp:sp modelId="{6194F546-0816-EE43-9ED4-5E4DAAFAC4AB}">
      <dsp:nvSpPr>
        <dsp:cNvPr id="0" name=""/>
        <dsp:cNvSpPr/>
      </dsp:nvSpPr>
      <dsp:spPr>
        <a:xfrm>
          <a:off x="7068001" y="0"/>
          <a:ext cx="3271848" cy="1115330"/>
        </a:xfrm>
        <a:prstGeom prst="rect">
          <a:avLst/>
        </a:prstGeom>
        <a:noFill/>
        <a:ln w="6350" cap="flat" cmpd="sng" algn="ctr">
          <a:noFill/>
          <a:prstDash val="solid"/>
        </a:ln>
        <a:effectLst/>
        <a:sp3d/>
      </dsp:spPr>
      <dsp:style>
        <a:lnRef idx="1">
          <a:scrgbClr r="0" g="0" b="0"/>
        </a:lnRef>
        <a:fillRef idx="3">
          <a:scrgbClr r="0" g="0" b="0"/>
        </a:fillRef>
        <a:effectRef idx="2">
          <a:scrgbClr r="0" g="0" b="0"/>
        </a:effectRef>
        <a:fontRef idx="minor">
          <a:schemeClr val="lt1"/>
        </a:fontRef>
      </dsp:style>
      <dsp:txBody>
        <a:bodyPr spcFirstLastPara="0" vert="horz" wrap="square" lIns="323186" tIns="165100" rIns="323186" bIns="165100" numCol="1" spcCol="1270" anchor="ctr" anchorCtr="0">
          <a:noAutofit/>
        </a:bodyPr>
        <a:lstStyle/>
        <a:p>
          <a:pPr marL="0" lvl="0" indent="0" algn="l" defTabSz="2622550">
            <a:lnSpc>
              <a:spcPct val="90000"/>
            </a:lnSpc>
            <a:spcBef>
              <a:spcPct val="0"/>
            </a:spcBef>
            <a:spcAft>
              <a:spcPct val="35000"/>
            </a:spcAft>
            <a:buNone/>
          </a:pPr>
          <a:r>
            <a:rPr lang="en-US" sz="5900" kern="1200"/>
            <a:t>03</a:t>
          </a:r>
        </a:p>
      </dsp:txBody>
      <dsp:txXfrm>
        <a:off x="7068001" y="0"/>
        <a:ext cx="3271848" cy="11153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2CC73-917C-4277-A344-F043DFC5B983}">
      <dsp:nvSpPr>
        <dsp:cNvPr id="0" name=""/>
        <dsp:cNvSpPr/>
      </dsp:nvSpPr>
      <dsp:spPr>
        <a:xfrm>
          <a:off x="1130019" y="373804"/>
          <a:ext cx="1285965" cy="12859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5CDB9E1-3DC7-4563-9F3D-41AEDDCBC311}">
      <dsp:nvSpPr>
        <dsp:cNvPr id="0" name=""/>
        <dsp:cNvSpPr/>
      </dsp:nvSpPr>
      <dsp:spPr>
        <a:xfrm>
          <a:off x="344152" y="2013943"/>
          <a:ext cx="28577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Filling up containers</a:t>
          </a:r>
        </a:p>
      </dsp:txBody>
      <dsp:txXfrm>
        <a:off x="344152" y="2013943"/>
        <a:ext cx="2857700" cy="720000"/>
      </dsp:txXfrm>
    </dsp:sp>
    <dsp:sp modelId="{05A1F2F6-0BAE-451C-A1A0-1265D438037B}">
      <dsp:nvSpPr>
        <dsp:cNvPr id="0" name=""/>
        <dsp:cNvSpPr/>
      </dsp:nvSpPr>
      <dsp:spPr>
        <a:xfrm>
          <a:off x="4487817" y="373804"/>
          <a:ext cx="1285965" cy="12859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3C77B36-CD84-4288-B480-1D1709D53DA1}">
      <dsp:nvSpPr>
        <dsp:cNvPr id="0" name=""/>
        <dsp:cNvSpPr/>
      </dsp:nvSpPr>
      <dsp:spPr>
        <a:xfrm>
          <a:off x="3701950" y="2013943"/>
          <a:ext cx="28577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Loading trucks with weight capacity constraints</a:t>
          </a:r>
        </a:p>
      </dsp:txBody>
      <dsp:txXfrm>
        <a:off x="3701950" y="2013943"/>
        <a:ext cx="2857700" cy="720000"/>
      </dsp:txXfrm>
    </dsp:sp>
    <dsp:sp modelId="{D4700A0E-62E6-4541-95A0-F7051CF917C5}">
      <dsp:nvSpPr>
        <dsp:cNvPr id="0" name=""/>
        <dsp:cNvSpPr/>
      </dsp:nvSpPr>
      <dsp:spPr>
        <a:xfrm>
          <a:off x="7845615" y="373804"/>
          <a:ext cx="1285965" cy="12859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C6BBDF8-A7F9-475D-81BD-D6ADDD863678}">
      <dsp:nvSpPr>
        <dsp:cNvPr id="0" name=""/>
        <dsp:cNvSpPr/>
      </dsp:nvSpPr>
      <dsp:spPr>
        <a:xfrm>
          <a:off x="7059747" y="2013943"/>
          <a:ext cx="28577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Creating file backups in media</a:t>
          </a:r>
        </a:p>
      </dsp:txBody>
      <dsp:txXfrm>
        <a:off x="7059747" y="2013943"/>
        <a:ext cx="28577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4A64A-59ED-44D8-AC43-DA6CFC7E6F90}">
      <dsp:nvSpPr>
        <dsp:cNvPr id="0" name=""/>
        <dsp:cNvSpPr/>
      </dsp:nvSpPr>
      <dsp:spPr>
        <a:xfrm>
          <a:off x="0" y="857488"/>
          <a:ext cx="6151562" cy="15830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4482B18-8D24-430B-AA82-952B34753616}">
      <dsp:nvSpPr>
        <dsp:cNvPr id="0" name=""/>
        <dsp:cNvSpPr/>
      </dsp:nvSpPr>
      <dsp:spPr>
        <a:xfrm>
          <a:off x="478874" y="1213675"/>
          <a:ext cx="870680" cy="870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B5CC93B-EEA2-4306-8017-5BC0DC752E3C}">
      <dsp:nvSpPr>
        <dsp:cNvPr id="0" name=""/>
        <dsp:cNvSpPr/>
      </dsp:nvSpPr>
      <dsp:spPr>
        <a:xfrm>
          <a:off x="1828428" y="857488"/>
          <a:ext cx="4323134" cy="158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540" tIns="167540" rIns="167540" bIns="167540" numCol="1" spcCol="1270" anchor="ctr" anchorCtr="0">
          <a:noAutofit/>
        </a:bodyPr>
        <a:lstStyle/>
        <a:p>
          <a:pPr marL="0" lvl="0" indent="0" algn="l" defTabSz="755650">
            <a:lnSpc>
              <a:spcPct val="90000"/>
            </a:lnSpc>
            <a:spcBef>
              <a:spcPct val="0"/>
            </a:spcBef>
            <a:spcAft>
              <a:spcPct val="35000"/>
            </a:spcAft>
            <a:buNone/>
          </a:pPr>
          <a:r>
            <a:rPr lang="en-US" sz="1700" kern="1200" dirty="0"/>
            <a:t>A </a:t>
          </a:r>
          <a:r>
            <a:rPr lang="en-US" sz="1700" i="1" kern="1200" dirty="0"/>
            <a:t>knapsack</a:t>
          </a:r>
          <a:r>
            <a:rPr lang="en-US" sz="1700" kern="1200" dirty="0"/>
            <a:t> is a bag-packing problem, in which the goal is to maximize the total value of items in (typically) a single bin.</a:t>
          </a:r>
        </a:p>
      </dsp:txBody>
      <dsp:txXfrm>
        <a:off x="1828428" y="857488"/>
        <a:ext cx="4323134" cy="1583055"/>
      </dsp:txXfrm>
    </dsp:sp>
    <dsp:sp modelId="{766CD85D-4D12-4353-ADB9-13DBC9A72BCC}">
      <dsp:nvSpPr>
        <dsp:cNvPr id="0" name=""/>
        <dsp:cNvSpPr/>
      </dsp:nvSpPr>
      <dsp:spPr>
        <a:xfrm>
          <a:off x="0" y="2836306"/>
          <a:ext cx="6151562" cy="15830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6F62959-4D2B-4872-8B08-647F0C238D4C}">
      <dsp:nvSpPr>
        <dsp:cNvPr id="0" name=""/>
        <dsp:cNvSpPr/>
      </dsp:nvSpPr>
      <dsp:spPr>
        <a:xfrm>
          <a:off x="478874" y="3192494"/>
          <a:ext cx="870680" cy="870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9CA4B49-EAA0-412A-B360-4B55EDCD2E68}">
      <dsp:nvSpPr>
        <dsp:cNvPr id="0" name=""/>
        <dsp:cNvSpPr/>
      </dsp:nvSpPr>
      <dsp:spPr>
        <a:xfrm>
          <a:off x="1828428" y="2836306"/>
          <a:ext cx="4323134" cy="158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540" tIns="167540" rIns="167540" bIns="167540" numCol="1" spcCol="1270" anchor="ctr" anchorCtr="0">
          <a:noAutofit/>
        </a:bodyPr>
        <a:lstStyle/>
        <a:p>
          <a:pPr marL="0" lvl="0" indent="0" algn="l" defTabSz="755650">
            <a:lnSpc>
              <a:spcPct val="90000"/>
            </a:lnSpc>
            <a:spcBef>
              <a:spcPct val="0"/>
            </a:spcBef>
            <a:spcAft>
              <a:spcPct val="35000"/>
            </a:spcAft>
            <a:buNone/>
          </a:pPr>
          <a:r>
            <a:rPr lang="en-US" sz="1700" kern="1200"/>
            <a:t>Given a set of items, each with a weight and a value, determine the number of each item to include in a collection so that the total weight is less than or equal to a given limit and the total value is as large as possible.</a:t>
          </a:r>
        </a:p>
      </dsp:txBody>
      <dsp:txXfrm>
        <a:off x="1828428" y="2836306"/>
        <a:ext cx="4323134" cy="1583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41DB4-A976-284F-9046-BF5D3A697DFD}">
      <dsp:nvSpPr>
        <dsp:cNvPr id="0" name=""/>
        <dsp:cNvSpPr/>
      </dsp:nvSpPr>
      <dsp:spPr>
        <a:xfrm>
          <a:off x="2449290" y="977017"/>
          <a:ext cx="2816373" cy="1830642"/>
        </a:xfrm>
        <a:prstGeom prst="roundRect">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Sum of the weights of this subset is smaller than or equal to the total capacity of knapsack</a:t>
          </a:r>
        </a:p>
      </dsp:txBody>
      <dsp:txXfrm>
        <a:off x="2538655" y="1066382"/>
        <a:ext cx="2637643" cy="1651912"/>
      </dsp:txXfrm>
    </dsp:sp>
    <dsp:sp modelId="{8A703B37-79A5-8F45-A2BB-592404482D9E}">
      <dsp:nvSpPr>
        <dsp:cNvPr id="0" name=""/>
        <dsp:cNvSpPr/>
      </dsp:nvSpPr>
      <dsp:spPr>
        <a:xfrm>
          <a:off x="3857477" y="338996"/>
          <a:ext cx="3106683" cy="3106683"/>
        </a:xfrm>
        <a:custGeom>
          <a:avLst/>
          <a:gdLst/>
          <a:ahLst/>
          <a:cxnLst/>
          <a:rect l="0" t="0" r="0" b="0"/>
          <a:pathLst>
            <a:path>
              <a:moveTo>
                <a:pt x="313282" y="617861"/>
              </a:moveTo>
              <a:arcTo wR="1553341" hR="1553341" stAng="13021819" swAng="6356362"/>
            </a:path>
          </a:pathLst>
        </a:custGeom>
        <a:noFill/>
        <a:ln w="635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B362E0-EFAE-C142-AF3E-71A579E57F58}">
      <dsp:nvSpPr>
        <dsp:cNvPr id="0" name=""/>
        <dsp:cNvSpPr/>
      </dsp:nvSpPr>
      <dsp:spPr>
        <a:xfrm>
          <a:off x="5555974" y="977017"/>
          <a:ext cx="2816373" cy="1830642"/>
        </a:xfrm>
        <a:prstGeom prst="roundRect">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You cannot break an item, either pick the complete item, or don’t pick it (0-1 property)</a:t>
          </a:r>
        </a:p>
      </dsp:txBody>
      <dsp:txXfrm>
        <a:off x="5645339" y="1066382"/>
        <a:ext cx="2637643" cy="1651912"/>
      </dsp:txXfrm>
    </dsp:sp>
    <dsp:sp modelId="{C4602B81-49F3-BC45-8026-CF271BDCF99A}">
      <dsp:nvSpPr>
        <dsp:cNvPr id="0" name=""/>
        <dsp:cNvSpPr/>
      </dsp:nvSpPr>
      <dsp:spPr>
        <a:xfrm>
          <a:off x="3857477" y="338996"/>
          <a:ext cx="3106683" cy="3106683"/>
        </a:xfrm>
        <a:custGeom>
          <a:avLst/>
          <a:gdLst/>
          <a:ahLst/>
          <a:cxnLst/>
          <a:rect l="0" t="0" r="0" b="0"/>
          <a:pathLst>
            <a:path>
              <a:moveTo>
                <a:pt x="2793401" y="2488822"/>
              </a:moveTo>
              <a:arcTo wR="1553341" hR="1553341" stAng="2221819" swAng="6356362"/>
            </a:path>
          </a:pathLst>
        </a:custGeom>
        <a:noFill/>
        <a:ln w="635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B0ED4-77D5-42CA-A958-0DB939367BF8}">
      <dsp:nvSpPr>
        <dsp:cNvPr id="0" name=""/>
        <dsp:cNvSpPr/>
      </dsp:nvSpPr>
      <dsp:spPr>
        <a:xfrm>
          <a:off x="0" y="378"/>
          <a:ext cx="10261599" cy="8860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857BA0A-9AF7-484A-93F4-54DE05A0A72D}">
      <dsp:nvSpPr>
        <dsp:cNvPr id="0" name=""/>
        <dsp:cNvSpPr/>
      </dsp:nvSpPr>
      <dsp:spPr>
        <a:xfrm>
          <a:off x="268033" y="199742"/>
          <a:ext cx="487334" cy="48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319157F-193F-4F6D-A282-46C6483B6044}">
      <dsp:nvSpPr>
        <dsp:cNvPr id="0" name=""/>
        <dsp:cNvSpPr/>
      </dsp:nvSpPr>
      <dsp:spPr>
        <a:xfrm>
          <a:off x="1023401" y="378"/>
          <a:ext cx="9238198" cy="88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90000"/>
            </a:lnSpc>
            <a:spcBef>
              <a:spcPct val="0"/>
            </a:spcBef>
            <a:spcAft>
              <a:spcPct val="35000"/>
            </a:spcAft>
            <a:buNone/>
          </a:pPr>
          <a:r>
            <a:rPr lang="en-US" sz="2500" kern="1200" dirty="0"/>
            <a:t>Weight[ ]={10,20,30}</a:t>
          </a:r>
        </a:p>
      </dsp:txBody>
      <dsp:txXfrm>
        <a:off x="1023401" y="378"/>
        <a:ext cx="9238198" cy="886062"/>
      </dsp:txXfrm>
    </dsp:sp>
    <dsp:sp modelId="{A97B54F4-B9C6-48F6-89F4-1E1892856A20}">
      <dsp:nvSpPr>
        <dsp:cNvPr id="0" name=""/>
        <dsp:cNvSpPr/>
      </dsp:nvSpPr>
      <dsp:spPr>
        <a:xfrm>
          <a:off x="0" y="1107956"/>
          <a:ext cx="10261599" cy="8860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FEB94D6-4535-4DEB-8BA0-3A105C2A4DC6}">
      <dsp:nvSpPr>
        <dsp:cNvPr id="0" name=""/>
        <dsp:cNvSpPr/>
      </dsp:nvSpPr>
      <dsp:spPr>
        <a:xfrm>
          <a:off x="268033" y="1307320"/>
          <a:ext cx="487334" cy="48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E0ABF72-B29E-46AD-ABCC-E5AB848AA54E}">
      <dsp:nvSpPr>
        <dsp:cNvPr id="0" name=""/>
        <dsp:cNvSpPr/>
      </dsp:nvSpPr>
      <dsp:spPr>
        <a:xfrm>
          <a:off x="1023401" y="1107956"/>
          <a:ext cx="9238198" cy="88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90000"/>
            </a:lnSpc>
            <a:spcBef>
              <a:spcPct val="0"/>
            </a:spcBef>
            <a:spcAft>
              <a:spcPct val="35000"/>
            </a:spcAft>
            <a:buNone/>
          </a:pPr>
          <a:r>
            <a:rPr lang="en-US" sz="2500" kern="1200" dirty="0"/>
            <a:t>Value[ ]={60,100,120}</a:t>
          </a:r>
        </a:p>
      </dsp:txBody>
      <dsp:txXfrm>
        <a:off x="1023401" y="1107956"/>
        <a:ext cx="9238198" cy="886062"/>
      </dsp:txXfrm>
    </dsp:sp>
    <dsp:sp modelId="{C93DA2B1-E5F3-41EF-9370-13428EC57943}">
      <dsp:nvSpPr>
        <dsp:cNvPr id="0" name=""/>
        <dsp:cNvSpPr/>
      </dsp:nvSpPr>
      <dsp:spPr>
        <a:xfrm>
          <a:off x="0" y="2215534"/>
          <a:ext cx="10261599" cy="8860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38B7F6-B856-4A35-9D1D-A2FAA79B2663}">
      <dsp:nvSpPr>
        <dsp:cNvPr id="0" name=""/>
        <dsp:cNvSpPr/>
      </dsp:nvSpPr>
      <dsp:spPr>
        <a:xfrm>
          <a:off x="268033" y="2414898"/>
          <a:ext cx="487334" cy="48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369E43D-4CB0-4414-9B5B-62B1E3BEC786}">
      <dsp:nvSpPr>
        <dsp:cNvPr id="0" name=""/>
        <dsp:cNvSpPr/>
      </dsp:nvSpPr>
      <dsp:spPr>
        <a:xfrm>
          <a:off x="1023401" y="2215534"/>
          <a:ext cx="9238198" cy="88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75" tIns="93775" rIns="93775" bIns="93775" numCol="1" spcCol="1270" anchor="ctr" anchorCtr="0">
          <a:noAutofit/>
        </a:bodyPr>
        <a:lstStyle/>
        <a:p>
          <a:pPr marL="0" lvl="0" indent="0" algn="l" defTabSz="1111250">
            <a:lnSpc>
              <a:spcPct val="90000"/>
            </a:lnSpc>
            <a:spcBef>
              <a:spcPct val="0"/>
            </a:spcBef>
            <a:spcAft>
              <a:spcPct val="35000"/>
            </a:spcAft>
            <a:buNone/>
          </a:pPr>
          <a:r>
            <a:rPr lang="en-US" sz="2500" kern="1200" dirty="0"/>
            <a:t>Total Capacity of Knapsack=50</a:t>
          </a:r>
        </a:p>
      </dsp:txBody>
      <dsp:txXfrm>
        <a:off x="1023401" y="2215534"/>
        <a:ext cx="9238198" cy="8860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D0B2D-B8A6-A845-B042-BA9AA91D0EE0}">
      <dsp:nvSpPr>
        <dsp:cNvPr id="0" name=""/>
        <dsp:cNvSpPr/>
      </dsp:nvSpPr>
      <dsp:spPr>
        <a:xfrm>
          <a:off x="0" y="0"/>
          <a:ext cx="3231455" cy="2788325"/>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1937" tIns="330200" rIns="251937" bIns="330200" numCol="1" spcCol="1270" anchor="t" anchorCtr="0">
          <a:noAutofit/>
        </a:bodyPr>
        <a:lstStyle/>
        <a:p>
          <a:pPr marL="0" lvl="0" indent="0" algn="l" defTabSz="1155700">
            <a:lnSpc>
              <a:spcPct val="90000"/>
            </a:lnSpc>
            <a:spcBef>
              <a:spcPct val="0"/>
            </a:spcBef>
            <a:spcAft>
              <a:spcPct val="35000"/>
            </a:spcAft>
            <a:buNone/>
          </a:pPr>
          <a:r>
            <a:rPr lang="en-US" sz="2600" kern="1200" dirty="0"/>
            <a:t>Weight=10 Value=60</a:t>
          </a:r>
        </a:p>
      </dsp:txBody>
      <dsp:txXfrm>
        <a:off x="0" y="1059563"/>
        <a:ext cx="3231455" cy="1672995"/>
      </dsp:txXfrm>
    </dsp:sp>
    <dsp:sp modelId="{8AEBB7D3-D2E1-644E-AFFF-F32F5B7D1DC6}">
      <dsp:nvSpPr>
        <dsp:cNvPr id="0" name=""/>
        <dsp:cNvSpPr/>
      </dsp:nvSpPr>
      <dsp:spPr>
        <a:xfrm>
          <a:off x="1197479" y="278832"/>
          <a:ext cx="836497" cy="836497"/>
        </a:xfrm>
        <a:prstGeom prst="ellipse">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65217" tIns="12700" rIns="65217" bIns="12700" numCol="1" spcCol="1270" anchor="ctr" anchorCtr="0">
          <a:noAutofit/>
        </a:bodyPr>
        <a:lstStyle/>
        <a:p>
          <a:pPr marL="0" lvl="0" indent="0" algn="ctr" defTabSz="1866900">
            <a:lnSpc>
              <a:spcPct val="90000"/>
            </a:lnSpc>
            <a:spcBef>
              <a:spcPct val="0"/>
            </a:spcBef>
            <a:spcAft>
              <a:spcPct val="35000"/>
            </a:spcAft>
            <a:buNone/>
          </a:pPr>
          <a:r>
            <a:rPr lang="en-US" sz="4200" kern="1200"/>
            <a:t>1</a:t>
          </a:r>
        </a:p>
      </dsp:txBody>
      <dsp:txXfrm>
        <a:off x="1319981" y="401334"/>
        <a:ext cx="591493" cy="591493"/>
      </dsp:txXfrm>
    </dsp:sp>
    <dsp:sp modelId="{B7D5EFB8-61EF-304C-9EBF-B1A5A32F1292}">
      <dsp:nvSpPr>
        <dsp:cNvPr id="0" name=""/>
        <dsp:cNvSpPr/>
      </dsp:nvSpPr>
      <dsp:spPr>
        <a:xfrm>
          <a:off x="0" y="2788253"/>
          <a:ext cx="3231455" cy="72"/>
        </a:xfrm>
        <a:prstGeom prst="rect">
          <a:avLst/>
        </a:prstGeom>
        <a:gradFill rotWithShape="0">
          <a:gsLst>
            <a:gs pos="0">
              <a:schemeClr val="accent5">
                <a:hueOff val="-47975"/>
                <a:satOff val="-1779"/>
                <a:lumOff val="2823"/>
                <a:alphaOff val="0"/>
                <a:tint val="97000"/>
                <a:satMod val="100000"/>
                <a:lumMod val="102000"/>
              </a:schemeClr>
            </a:gs>
            <a:gs pos="50000">
              <a:schemeClr val="accent5">
                <a:hueOff val="-47975"/>
                <a:satOff val="-1779"/>
                <a:lumOff val="2823"/>
                <a:alphaOff val="0"/>
                <a:shade val="100000"/>
                <a:satMod val="103000"/>
                <a:lumMod val="100000"/>
              </a:schemeClr>
            </a:gs>
            <a:gs pos="100000">
              <a:schemeClr val="accent5">
                <a:hueOff val="-47975"/>
                <a:satOff val="-1779"/>
                <a:lumOff val="2823"/>
                <a:alphaOff val="0"/>
                <a:shade val="93000"/>
                <a:satMod val="110000"/>
                <a:lumMod val="99000"/>
              </a:schemeClr>
            </a:gs>
          </a:gsLst>
          <a:lin ang="5400000" scaled="0"/>
        </a:gradFill>
        <a:ln w="6350" cap="flat" cmpd="sng" algn="ctr">
          <a:solidFill>
            <a:schemeClr val="accent5">
              <a:hueOff val="-47975"/>
              <a:satOff val="-1779"/>
              <a:lumOff val="2823"/>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B072299-7D3E-C24F-A29B-1FFDA0135C53}">
      <dsp:nvSpPr>
        <dsp:cNvPr id="0" name=""/>
        <dsp:cNvSpPr/>
      </dsp:nvSpPr>
      <dsp:spPr>
        <a:xfrm>
          <a:off x="3554601" y="0"/>
          <a:ext cx="3231455" cy="2788325"/>
        </a:xfrm>
        <a:prstGeom prst="rect">
          <a:avLst/>
        </a:prstGeom>
        <a:solidFill>
          <a:schemeClr val="accent5">
            <a:tint val="40000"/>
            <a:alpha val="90000"/>
            <a:hueOff val="-67937"/>
            <a:satOff val="-998"/>
            <a:lumOff val="1428"/>
            <a:alphaOff val="0"/>
          </a:schemeClr>
        </a:solidFill>
        <a:ln w="6350" cap="flat" cmpd="sng" algn="ctr">
          <a:solidFill>
            <a:schemeClr val="accent5">
              <a:tint val="40000"/>
              <a:alpha val="90000"/>
              <a:hueOff val="-67937"/>
              <a:satOff val="-998"/>
              <a:lumOff val="14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1937" tIns="330200" rIns="251937" bIns="330200" numCol="1" spcCol="1270" anchor="t" anchorCtr="0">
          <a:noAutofit/>
        </a:bodyPr>
        <a:lstStyle/>
        <a:p>
          <a:pPr marL="0" lvl="0" indent="0" algn="l" defTabSz="1155700">
            <a:lnSpc>
              <a:spcPct val="90000"/>
            </a:lnSpc>
            <a:spcBef>
              <a:spcPct val="0"/>
            </a:spcBef>
            <a:spcAft>
              <a:spcPct val="35000"/>
            </a:spcAft>
            <a:buNone/>
          </a:pPr>
          <a:r>
            <a:rPr lang="en-US" sz="2600" kern="1200" dirty="0"/>
            <a:t>Weight=20 Value=100</a:t>
          </a:r>
        </a:p>
      </dsp:txBody>
      <dsp:txXfrm>
        <a:off x="3554601" y="1059563"/>
        <a:ext cx="3231455" cy="1672995"/>
      </dsp:txXfrm>
    </dsp:sp>
    <dsp:sp modelId="{D96DE669-4B54-CF4B-AEFF-699A57B0107C}">
      <dsp:nvSpPr>
        <dsp:cNvPr id="0" name=""/>
        <dsp:cNvSpPr/>
      </dsp:nvSpPr>
      <dsp:spPr>
        <a:xfrm>
          <a:off x="4752080" y="278832"/>
          <a:ext cx="836497" cy="836497"/>
        </a:xfrm>
        <a:prstGeom prst="ellipse">
          <a:avLst/>
        </a:prstGeom>
        <a:gradFill rotWithShape="0">
          <a:gsLst>
            <a:gs pos="0">
              <a:schemeClr val="accent5">
                <a:hueOff val="-95949"/>
                <a:satOff val="-3559"/>
                <a:lumOff val="5647"/>
                <a:alphaOff val="0"/>
                <a:tint val="97000"/>
                <a:satMod val="100000"/>
                <a:lumMod val="102000"/>
              </a:schemeClr>
            </a:gs>
            <a:gs pos="50000">
              <a:schemeClr val="accent5">
                <a:hueOff val="-95949"/>
                <a:satOff val="-3559"/>
                <a:lumOff val="5647"/>
                <a:alphaOff val="0"/>
                <a:shade val="100000"/>
                <a:satMod val="103000"/>
                <a:lumMod val="100000"/>
              </a:schemeClr>
            </a:gs>
            <a:gs pos="100000">
              <a:schemeClr val="accent5">
                <a:hueOff val="-95949"/>
                <a:satOff val="-3559"/>
                <a:lumOff val="5647"/>
                <a:alphaOff val="0"/>
                <a:shade val="93000"/>
                <a:satMod val="110000"/>
                <a:lumMod val="99000"/>
              </a:schemeClr>
            </a:gs>
          </a:gsLst>
          <a:lin ang="5400000" scaled="0"/>
        </a:gradFill>
        <a:ln w="6350" cap="flat" cmpd="sng" algn="ctr">
          <a:solidFill>
            <a:schemeClr val="accent5">
              <a:hueOff val="-95949"/>
              <a:satOff val="-3559"/>
              <a:lumOff val="564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65217" tIns="12700" rIns="65217" bIns="12700" numCol="1" spcCol="1270" anchor="ctr" anchorCtr="0">
          <a:noAutofit/>
        </a:bodyPr>
        <a:lstStyle/>
        <a:p>
          <a:pPr marL="0" lvl="0" indent="0" algn="ctr" defTabSz="1866900">
            <a:lnSpc>
              <a:spcPct val="90000"/>
            </a:lnSpc>
            <a:spcBef>
              <a:spcPct val="0"/>
            </a:spcBef>
            <a:spcAft>
              <a:spcPct val="35000"/>
            </a:spcAft>
            <a:buNone/>
          </a:pPr>
          <a:r>
            <a:rPr lang="en-US" sz="4200" kern="1200"/>
            <a:t>2</a:t>
          </a:r>
        </a:p>
      </dsp:txBody>
      <dsp:txXfrm>
        <a:off x="4874582" y="401334"/>
        <a:ext cx="591493" cy="591493"/>
      </dsp:txXfrm>
    </dsp:sp>
    <dsp:sp modelId="{28DF6AD8-F14D-4A49-BA32-14CA65D58BE1}">
      <dsp:nvSpPr>
        <dsp:cNvPr id="0" name=""/>
        <dsp:cNvSpPr/>
      </dsp:nvSpPr>
      <dsp:spPr>
        <a:xfrm>
          <a:off x="3554601" y="2788253"/>
          <a:ext cx="3231455" cy="72"/>
        </a:xfrm>
        <a:prstGeom prst="rect">
          <a:avLst/>
        </a:prstGeom>
        <a:gradFill rotWithShape="0">
          <a:gsLst>
            <a:gs pos="0">
              <a:schemeClr val="accent5">
                <a:hueOff val="-143924"/>
                <a:satOff val="-5338"/>
                <a:lumOff val="8470"/>
                <a:alphaOff val="0"/>
                <a:tint val="97000"/>
                <a:satMod val="100000"/>
                <a:lumMod val="102000"/>
              </a:schemeClr>
            </a:gs>
            <a:gs pos="50000">
              <a:schemeClr val="accent5">
                <a:hueOff val="-143924"/>
                <a:satOff val="-5338"/>
                <a:lumOff val="8470"/>
                <a:alphaOff val="0"/>
                <a:shade val="100000"/>
                <a:satMod val="103000"/>
                <a:lumMod val="100000"/>
              </a:schemeClr>
            </a:gs>
            <a:gs pos="100000">
              <a:schemeClr val="accent5">
                <a:hueOff val="-143924"/>
                <a:satOff val="-5338"/>
                <a:lumOff val="8470"/>
                <a:alphaOff val="0"/>
                <a:shade val="93000"/>
                <a:satMod val="110000"/>
                <a:lumMod val="99000"/>
              </a:schemeClr>
            </a:gs>
          </a:gsLst>
          <a:lin ang="5400000" scaled="0"/>
        </a:gradFill>
        <a:ln w="6350" cap="flat" cmpd="sng" algn="ctr">
          <a:solidFill>
            <a:schemeClr val="accent5">
              <a:hueOff val="-143924"/>
              <a:satOff val="-5338"/>
              <a:lumOff val="847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67FB9F5-AB14-384C-8609-27C8E2681A7E}">
      <dsp:nvSpPr>
        <dsp:cNvPr id="0" name=""/>
        <dsp:cNvSpPr/>
      </dsp:nvSpPr>
      <dsp:spPr>
        <a:xfrm>
          <a:off x="7109202" y="0"/>
          <a:ext cx="3231455" cy="2788325"/>
        </a:xfrm>
        <a:prstGeom prst="rect">
          <a:avLst/>
        </a:prstGeom>
        <a:solidFill>
          <a:schemeClr val="accent5">
            <a:tint val="40000"/>
            <a:alpha val="90000"/>
            <a:hueOff val="-135874"/>
            <a:satOff val="-1995"/>
            <a:lumOff val="2856"/>
            <a:alphaOff val="0"/>
          </a:schemeClr>
        </a:solidFill>
        <a:ln w="6350" cap="flat" cmpd="sng" algn="ctr">
          <a:solidFill>
            <a:schemeClr val="accent5">
              <a:tint val="40000"/>
              <a:alpha val="90000"/>
              <a:hueOff val="-135874"/>
              <a:satOff val="-1995"/>
              <a:lumOff val="28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1937" tIns="330200" rIns="251937" bIns="330200" numCol="1" spcCol="1270" anchor="t" anchorCtr="0">
          <a:noAutofit/>
        </a:bodyPr>
        <a:lstStyle/>
        <a:p>
          <a:pPr marL="0" lvl="0" indent="0" algn="l" defTabSz="1155700">
            <a:lnSpc>
              <a:spcPct val="90000"/>
            </a:lnSpc>
            <a:spcBef>
              <a:spcPct val="0"/>
            </a:spcBef>
            <a:spcAft>
              <a:spcPct val="35000"/>
            </a:spcAft>
            <a:buNone/>
          </a:pPr>
          <a:r>
            <a:rPr lang="en-US" sz="2600" kern="1200" dirty="0"/>
            <a:t>Weight=30  Value=120</a:t>
          </a:r>
        </a:p>
      </dsp:txBody>
      <dsp:txXfrm>
        <a:off x="7109202" y="1059563"/>
        <a:ext cx="3231455" cy="1672995"/>
      </dsp:txXfrm>
    </dsp:sp>
    <dsp:sp modelId="{CDC0A711-A817-824E-952B-2941EBDFEACC}">
      <dsp:nvSpPr>
        <dsp:cNvPr id="0" name=""/>
        <dsp:cNvSpPr/>
      </dsp:nvSpPr>
      <dsp:spPr>
        <a:xfrm>
          <a:off x="8306681" y="278832"/>
          <a:ext cx="836497" cy="836497"/>
        </a:xfrm>
        <a:prstGeom prst="ellipse">
          <a:avLst/>
        </a:prstGeom>
        <a:gradFill rotWithShape="0">
          <a:gsLst>
            <a:gs pos="0">
              <a:schemeClr val="accent5">
                <a:hueOff val="-191898"/>
                <a:satOff val="-7118"/>
                <a:lumOff val="11294"/>
                <a:alphaOff val="0"/>
                <a:tint val="97000"/>
                <a:satMod val="100000"/>
                <a:lumMod val="102000"/>
              </a:schemeClr>
            </a:gs>
            <a:gs pos="50000">
              <a:schemeClr val="accent5">
                <a:hueOff val="-191898"/>
                <a:satOff val="-7118"/>
                <a:lumOff val="11294"/>
                <a:alphaOff val="0"/>
                <a:shade val="100000"/>
                <a:satMod val="103000"/>
                <a:lumMod val="100000"/>
              </a:schemeClr>
            </a:gs>
            <a:gs pos="100000">
              <a:schemeClr val="accent5">
                <a:hueOff val="-191898"/>
                <a:satOff val="-7118"/>
                <a:lumOff val="11294"/>
                <a:alphaOff val="0"/>
                <a:shade val="93000"/>
                <a:satMod val="110000"/>
                <a:lumMod val="99000"/>
              </a:schemeClr>
            </a:gs>
          </a:gsLst>
          <a:lin ang="5400000" scaled="0"/>
        </a:gradFill>
        <a:ln w="6350" cap="flat" cmpd="sng" algn="ctr">
          <a:solidFill>
            <a:schemeClr val="accent5">
              <a:hueOff val="-191898"/>
              <a:satOff val="-7118"/>
              <a:lumOff val="1129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65217" tIns="12700" rIns="65217" bIns="12700" numCol="1" spcCol="1270" anchor="ctr" anchorCtr="0">
          <a:noAutofit/>
        </a:bodyPr>
        <a:lstStyle/>
        <a:p>
          <a:pPr marL="0" lvl="0" indent="0" algn="ctr" defTabSz="1866900">
            <a:lnSpc>
              <a:spcPct val="90000"/>
            </a:lnSpc>
            <a:spcBef>
              <a:spcPct val="0"/>
            </a:spcBef>
            <a:spcAft>
              <a:spcPct val="35000"/>
            </a:spcAft>
            <a:buNone/>
          </a:pPr>
          <a:r>
            <a:rPr lang="en-US" sz="4200" kern="1200"/>
            <a:t>3</a:t>
          </a:r>
        </a:p>
      </dsp:txBody>
      <dsp:txXfrm>
        <a:off x="8429183" y="401334"/>
        <a:ext cx="591493" cy="591493"/>
      </dsp:txXfrm>
    </dsp:sp>
    <dsp:sp modelId="{41561A7B-3ED5-E34C-A399-4DD5C64698E4}">
      <dsp:nvSpPr>
        <dsp:cNvPr id="0" name=""/>
        <dsp:cNvSpPr/>
      </dsp:nvSpPr>
      <dsp:spPr>
        <a:xfrm>
          <a:off x="7109202" y="2788253"/>
          <a:ext cx="3231455" cy="72"/>
        </a:xfrm>
        <a:prstGeom prst="rect">
          <a:avLst/>
        </a:prstGeom>
        <a:gradFill rotWithShape="0">
          <a:gsLst>
            <a:gs pos="0">
              <a:schemeClr val="accent5">
                <a:hueOff val="-239873"/>
                <a:satOff val="-8897"/>
                <a:lumOff val="14117"/>
                <a:alphaOff val="0"/>
                <a:tint val="97000"/>
                <a:satMod val="100000"/>
                <a:lumMod val="102000"/>
              </a:schemeClr>
            </a:gs>
            <a:gs pos="50000">
              <a:schemeClr val="accent5">
                <a:hueOff val="-239873"/>
                <a:satOff val="-8897"/>
                <a:lumOff val="14117"/>
                <a:alphaOff val="0"/>
                <a:shade val="100000"/>
                <a:satMod val="103000"/>
                <a:lumMod val="100000"/>
              </a:schemeClr>
            </a:gs>
            <a:gs pos="100000">
              <a:schemeClr val="accent5">
                <a:hueOff val="-239873"/>
                <a:satOff val="-8897"/>
                <a:lumOff val="14117"/>
                <a:alphaOff val="0"/>
                <a:shade val="93000"/>
                <a:satMod val="110000"/>
                <a:lumMod val="99000"/>
              </a:schemeClr>
            </a:gs>
          </a:gsLst>
          <a:lin ang="5400000" scaled="0"/>
        </a:gradFill>
        <a:ln w="6350" cap="flat" cmpd="sng" algn="ctr">
          <a:solidFill>
            <a:schemeClr val="accent5">
              <a:hueOff val="-239873"/>
              <a:satOff val="-8897"/>
              <a:lumOff val="14117"/>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F6E39-EB5C-C447-9C15-9168480FEBB0}">
      <dsp:nvSpPr>
        <dsp:cNvPr id="0" name=""/>
        <dsp:cNvSpPr/>
      </dsp:nvSpPr>
      <dsp:spPr>
        <a:xfrm>
          <a:off x="3029" y="0"/>
          <a:ext cx="2403395" cy="278832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7378" tIns="330200" rIns="187378" bIns="330200" numCol="1" spcCol="1270" anchor="t" anchorCtr="0">
          <a:noAutofit/>
        </a:bodyPr>
        <a:lstStyle/>
        <a:p>
          <a:pPr marL="0" lvl="0" indent="0" algn="l" defTabSz="889000">
            <a:lnSpc>
              <a:spcPct val="90000"/>
            </a:lnSpc>
            <a:spcBef>
              <a:spcPct val="0"/>
            </a:spcBef>
            <a:spcAft>
              <a:spcPct val="35000"/>
            </a:spcAft>
            <a:buNone/>
          </a:pPr>
          <a:r>
            <a:rPr lang="en-US" sz="2000" kern="1200" dirty="0"/>
            <a:t>Weight(10+20) Value(60+100)</a:t>
          </a:r>
        </a:p>
      </dsp:txBody>
      <dsp:txXfrm>
        <a:off x="3029" y="1059563"/>
        <a:ext cx="2403395" cy="1672995"/>
      </dsp:txXfrm>
    </dsp:sp>
    <dsp:sp modelId="{DF559BFD-BCDA-E74B-9BA8-EB0D7AA18CA8}">
      <dsp:nvSpPr>
        <dsp:cNvPr id="0" name=""/>
        <dsp:cNvSpPr/>
      </dsp:nvSpPr>
      <dsp:spPr>
        <a:xfrm>
          <a:off x="786478" y="278832"/>
          <a:ext cx="836497" cy="83649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5217" tIns="12700" rIns="65217" bIns="12700" numCol="1" spcCol="1270" anchor="ctr" anchorCtr="0">
          <a:noAutofit/>
        </a:bodyPr>
        <a:lstStyle/>
        <a:p>
          <a:pPr marL="0" lvl="0" indent="0" algn="ctr" defTabSz="1866900">
            <a:lnSpc>
              <a:spcPct val="90000"/>
            </a:lnSpc>
            <a:spcBef>
              <a:spcPct val="0"/>
            </a:spcBef>
            <a:spcAft>
              <a:spcPct val="35000"/>
            </a:spcAft>
            <a:buNone/>
          </a:pPr>
          <a:r>
            <a:rPr lang="en-US" sz="4200" kern="1200"/>
            <a:t>1</a:t>
          </a:r>
        </a:p>
      </dsp:txBody>
      <dsp:txXfrm>
        <a:off x="908980" y="401334"/>
        <a:ext cx="591493" cy="591493"/>
      </dsp:txXfrm>
    </dsp:sp>
    <dsp:sp modelId="{8730C740-2305-4B44-849F-C6737123B41D}">
      <dsp:nvSpPr>
        <dsp:cNvPr id="0" name=""/>
        <dsp:cNvSpPr/>
      </dsp:nvSpPr>
      <dsp:spPr>
        <a:xfrm>
          <a:off x="3029" y="2788253"/>
          <a:ext cx="2403395" cy="72"/>
        </a:xfrm>
        <a:prstGeom prst="rect">
          <a:avLst/>
        </a:prstGeom>
        <a:solidFill>
          <a:schemeClr val="accent2">
            <a:hueOff val="-1478841"/>
            <a:satOff val="6551"/>
            <a:lumOff val="-2409"/>
            <a:alphaOff val="0"/>
          </a:schemeClr>
        </a:solidFill>
        <a:ln w="12700" cap="flat" cmpd="sng" algn="ctr">
          <a:solidFill>
            <a:schemeClr val="accent2">
              <a:hueOff val="-1478841"/>
              <a:satOff val="6551"/>
              <a:lumOff val="-2409"/>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E3FD1C4-D03E-514B-A15D-C6143C4DC936}">
      <dsp:nvSpPr>
        <dsp:cNvPr id="0" name=""/>
        <dsp:cNvSpPr/>
      </dsp:nvSpPr>
      <dsp:spPr>
        <a:xfrm>
          <a:off x="2646764" y="0"/>
          <a:ext cx="2403395" cy="2788325"/>
        </a:xfrm>
        <a:prstGeom prst="rect">
          <a:avLst/>
        </a:prstGeom>
        <a:solidFill>
          <a:schemeClr val="accent2">
            <a:tint val="40000"/>
            <a:alpha val="90000"/>
            <a:hueOff val="-3648662"/>
            <a:satOff val="10440"/>
            <a:lumOff val="-695"/>
            <a:alphaOff val="0"/>
          </a:schemeClr>
        </a:solidFill>
        <a:ln w="12700" cap="flat" cmpd="sng" algn="ctr">
          <a:solidFill>
            <a:schemeClr val="accent2">
              <a:tint val="40000"/>
              <a:alpha val="90000"/>
              <a:hueOff val="-3648662"/>
              <a:satOff val="10440"/>
              <a:lumOff val="-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7378" tIns="330200" rIns="187378" bIns="330200" numCol="1" spcCol="1270" anchor="t" anchorCtr="0">
          <a:noAutofit/>
        </a:bodyPr>
        <a:lstStyle/>
        <a:p>
          <a:pPr marL="0" lvl="0" indent="0" algn="l" defTabSz="889000">
            <a:lnSpc>
              <a:spcPct val="90000"/>
            </a:lnSpc>
            <a:spcBef>
              <a:spcPct val="0"/>
            </a:spcBef>
            <a:spcAft>
              <a:spcPct val="35000"/>
            </a:spcAft>
            <a:buNone/>
          </a:pPr>
          <a:r>
            <a:rPr lang="en-US" sz="2000" kern="1200" dirty="0"/>
            <a:t>Weight(10+30) Value(60+120)</a:t>
          </a:r>
        </a:p>
      </dsp:txBody>
      <dsp:txXfrm>
        <a:off x="2646764" y="1059563"/>
        <a:ext cx="2403395" cy="1672995"/>
      </dsp:txXfrm>
    </dsp:sp>
    <dsp:sp modelId="{D098F6E4-ECE0-8A4D-AAD1-D4581AA07E85}">
      <dsp:nvSpPr>
        <dsp:cNvPr id="0" name=""/>
        <dsp:cNvSpPr/>
      </dsp:nvSpPr>
      <dsp:spPr>
        <a:xfrm>
          <a:off x="3430212" y="278832"/>
          <a:ext cx="836497" cy="836497"/>
        </a:xfrm>
        <a:prstGeom prst="ellipse">
          <a:avLst/>
        </a:prstGeom>
        <a:solidFill>
          <a:schemeClr val="accent2">
            <a:hueOff val="-2957682"/>
            <a:satOff val="13103"/>
            <a:lumOff val="-4818"/>
            <a:alphaOff val="0"/>
          </a:schemeClr>
        </a:solidFill>
        <a:ln w="12700" cap="flat" cmpd="sng" algn="ctr">
          <a:solidFill>
            <a:schemeClr val="accent2">
              <a:hueOff val="-2957682"/>
              <a:satOff val="13103"/>
              <a:lumOff val="-481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5217" tIns="12700" rIns="65217" bIns="12700" numCol="1" spcCol="1270" anchor="ctr" anchorCtr="0">
          <a:noAutofit/>
        </a:bodyPr>
        <a:lstStyle/>
        <a:p>
          <a:pPr marL="0" lvl="0" indent="0" algn="ctr" defTabSz="1866900">
            <a:lnSpc>
              <a:spcPct val="90000"/>
            </a:lnSpc>
            <a:spcBef>
              <a:spcPct val="0"/>
            </a:spcBef>
            <a:spcAft>
              <a:spcPct val="35000"/>
            </a:spcAft>
            <a:buNone/>
          </a:pPr>
          <a:r>
            <a:rPr lang="en-US" sz="4200" kern="1200"/>
            <a:t>2</a:t>
          </a:r>
        </a:p>
      </dsp:txBody>
      <dsp:txXfrm>
        <a:off x="3552714" y="401334"/>
        <a:ext cx="591493" cy="591493"/>
      </dsp:txXfrm>
    </dsp:sp>
    <dsp:sp modelId="{1ADEF979-4FE4-DF45-AB79-8050E2D75705}">
      <dsp:nvSpPr>
        <dsp:cNvPr id="0" name=""/>
        <dsp:cNvSpPr/>
      </dsp:nvSpPr>
      <dsp:spPr>
        <a:xfrm>
          <a:off x="2646764" y="2788253"/>
          <a:ext cx="2403395" cy="72"/>
        </a:xfrm>
        <a:prstGeom prst="rect">
          <a:avLst/>
        </a:prstGeom>
        <a:solidFill>
          <a:schemeClr val="accent2">
            <a:hueOff val="-4436523"/>
            <a:satOff val="19654"/>
            <a:lumOff val="-7227"/>
            <a:alphaOff val="0"/>
          </a:schemeClr>
        </a:solidFill>
        <a:ln w="12700" cap="flat" cmpd="sng" algn="ctr">
          <a:solidFill>
            <a:schemeClr val="accent2">
              <a:hueOff val="-4436523"/>
              <a:satOff val="19654"/>
              <a:lumOff val="-7227"/>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FD68FB6-6175-4B4F-8D32-C779DA0C6656}">
      <dsp:nvSpPr>
        <dsp:cNvPr id="0" name=""/>
        <dsp:cNvSpPr/>
      </dsp:nvSpPr>
      <dsp:spPr>
        <a:xfrm>
          <a:off x="5290498" y="0"/>
          <a:ext cx="2403395" cy="2788325"/>
        </a:xfrm>
        <a:prstGeom prst="rect">
          <a:avLst/>
        </a:prstGeom>
        <a:solidFill>
          <a:schemeClr val="accent2">
            <a:tint val="40000"/>
            <a:alpha val="90000"/>
            <a:hueOff val="-7297324"/>
            <a:satOff val="20881"/>
            <a:lumOff val="-1389"/>
            <a:alphaOff val="0"/>
          </a:schemeClr>
        </a:solidFill>
        <a:ln w="12700" cap="flat" cmpd="sng" algn="ctr">
          <a:solidFill>
            <a:schemeClr val="accent2">
              <a:tint val="40000"/>
              <a:alpha val="90000"/>
              <a:hueOff val="-7297324"/>
              <a:satOff val="20881"/>
              <a:lumOff val="-13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7378" tIns="330200" rIns="187378" bIns="330200" numCol="1" spcCol="1270" anchor="t" anchorCtr="0">
          <a:noAutofit/>
        </a:bodyPr>
        <a:lstStyle/>
        <a:p>
          <a:pPr marL="0" lvl="0" indent="0" algn="l" defTabSz="889000">
            <a:lnSpc>
              <a:spcPct val="90000"/>
            </a:lnSpc>
            <a:spcBef>
              <a:spcPct val="0"/>
            </a:spcBef>
            <a:spcAft>
              <a:spcPct val="35000"/>
            </a:spcAft>
            <a:buNone/>
          </a:pPr>
          <a:r>
            <a:rPr lang="en-US" sz="2000" kern="1200" dirty="0"/>
            <a:t>Weight(20+30)  Value(100+120)</a:t>
          </a:r>
        </a:p>
      </dsp:txBody>
      <dsp:txXfrm>
        <a:off x="5290498" y="1059563"/>
        <a:ext cx="2403395" cy="1672995"/>
      </dsp:txXfrm>
    </dsp:sp>
    <dsp:sp modelId="{B9968B8B-4C33-874B-8BF5-C64D28CE944B}">
      <dsp:nvSpPr>
        <dsp:cNvPr id="0" name=""/>
        <dsp:cNvSpPr/>
      </dsp:nvSpPr>
      <dsp:spPr>
        <a:xfrm>
          <a:off x="6073947" y="278832"/>
          <a:ext cx="836497" cy="836497"/>
        </a:xfrm>
        <a:prstGeom prst="ellipse">
          <a:avLst/>
        </a:prstGeom>
        <a:solidFill>
          <a:schemeClr val="accent2">
            <a:hueOff val="-5915365"/>
            <a:satOff val="26205"/>
            <a:lumOff val="-9637"/>
            <a:alphaOff val="0"/>
          </a:schemeClr>
        </a:solidFill>
        <a:ln w="12700" cap="flat" cmpd="sng" algn="ctr">
          <a:solidFill>
            <a:schemeClr val="accent2">
              <a:hueOff val="-5915365"/>
              <a:satOff val="26205"/>
              <a:lumOff val="-963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5217" tIns="12700" rIns="65217" bIns="12700" numCol="1" spcCol="1270" anchor="ctr" anchorCtr="0">
          <a:noAutofit/>
        </a:bodyPr>
        <a:lstStyle/>
        <a:p>
          <a:pPr marL="0" lvl="0" indent="0" algn="ctr" defTabSz="1866900">
            <a:lnSpc>
              <a:spcPct val="90000"/>
            </a:lnSpc>
            <a:spcBef>
              <a:spcPct val="0"/>
            </a:spcBef>
            <a:spcAft>
              <a:spcPct val="35000"/>
            </a:spcAft>
            <a:buNone/>
          </a:pPr>
          <a:r>
            <a:rPr lang="en-US" sz="4200" kern="1200"/>
            <a:t>3</a:t>
          </a:r>
        </a:p>
      </dsp:txBody>
      <dsp:txXfrm>
        <a:off x="6196449" y="401334"/>
        <a:ext cx="591493" cy="591493"/>
      </dsp:txXfrm>
    </dsp:sp>
    <dsp:sp modelId="{E3DF0C7D-9F8D-4A4C-9303-21D6E20150B9}">
      <dsp:nvSpPr>
        <dsp:cNvPr id="0" name=""/>
        <dsp:cNvSpPr/>
      </dsp:nvSpPr>
      <dsp:spPr>
        <a:xfrm>
          <a:off x="5290498" y="2788253"/>
          <a:ext cx="2403395" cy="72"/>
        </a:xfrm>
        <a:prstGeom prst="rect">
          <a:avLst/>
        </a:prstGeom>
        <a:solidFill>
          <a:schemeClr val="accent2">
            <a:hueOff val="-7394206"/>
            <a:satOff val="32756"/>
            <a:lumOff val="-12046"/>
            <a:alphaOff val="0"/>
          </a:schemeClr>
        </a:solidFill>
        <a:ln w="12700" cap="flat" cmpd="sng" algn="ctr">
          <a:solidFill>
            <a:schemeClr val="accent2">
              <a:hueOff val="-7394206"/>
              <a:satOff val="32756"/>
              <a:lumOff val="-12046"/>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B0983E7-C77D-4A4A-8008-79EE3897EA12}">
      <dsp:nvSpPr>
        <dsp:cNvPr id="0" name=""/>
        <dsp:cNvSpPr/>
      </dsp:nvSpPr>
      <dsp:spPr>
        <a:xfrm>
          <a:off x="7934233" y="0"/>
          <a:ext cx="2403395" cy="2788325"/>
        </a:xfrm>
        <a:prstGeom prst="rect">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7378" tIns="330200" rIns="187378" bIns="330200" numCol="1" spcCol="1270" anchor="t" anchorCtr="0">
          <a:noAutofit/>
        </a:bodyPr>
        <a:lstStyle/>
        <a:p>
          <a:pPr marL="0" lvl="0" indent="0" algn="l" defTabSz="889000">
            <a:lnSpc>
              <a:spcPct val="90000"/>
            </a:lnSpc>
            <a:spcBef>
              <a:spcPct val="0"/>
            </a:spcBef>
            <a:spcAft>
              <a:spcPct val="35000"/>
            </a:spcAft>
            <a:buNone/>
          </a:pPr>
          <a:r>
            <a:rPr lang="en-US" sz="2000" kern="1200" dirty="0"/>
            <a:t>Weight(10+20+30) Value(60+100+120)</a:t>
          </a:r>
        </a:p>
      </dsp:txBody>
      <dsp:txXfrm>
        <a:off x="7934233" y="1059563"/>
        <a:ext cx="2403395" cy="1672995"/>
      </dsp:txXfrm>
    </dsp:sp>
    <dsp:sp modelId="{DF6B0824-111B-7F4D-B148-73AD5E998A7A}">
      <dsp:nvSpPr>
        <dsp:cNvPr id="0" name=""/>
        <dsp:cNvSpPr/>
      </dsp:nvSpPr>
      <dsp:spPr>
        <a:xfrm>
          <a:off x="8717682" y="278832"/>
          <a:ext cx="836497" cy="836497"/>
        </a:xfrm>
        <a:prstGeom prst="ellipse">
          <a:avLst/>
        </a:prstGeom>
        <a:solidFill>
          <a:schemeClr val="accent2">
            <a:hueOff val="-8873047"/>
            <a:satOff val="39308"/>
            <a:lumOff val="-14455"/>
            <a:alphaOff val="0"/>
          </a:schemeClr>
        </a:solidFill>
        <a:ln w="12700" cap="flat" cmpd="sng" algn="ctr">
          <a:solidFill>
            <a:schemeClr val="accent2">
              <a:hueOff val="-8873047"/>
              <a:satOff val="39308"/>
              <a:lumOff val="-1445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5217" tIns="12700" rIns="65217" bIns="12700" numCol="1" spcCol="1270" anchor="ctr" anchorCtr="0">
          <a:noAutofit/>
        </a:bodyPr>
        <a:lstStyle/>
        <a:p>
          <a:pPr marL="0" lvl="0" indent="0" algn="ctr" defTabSz="1866900">
            <a:lnSpc>
              <a:spcPct val="90000"/>
            </a:lnSpc>
            <a:spcBef>
              <a:spcPct val="0"/>
            </a:spcBef>
            <a:spcAft>
              <a:spcPct val="35000"/>
            </a:spcAft>
            <a:buNone/>
          </a:pPr>
          <a:r>
            <a:rPr lang="en-US" sz="4200" kern="1200"/>
            <a:t>4</a:t>
          </a:r>
        </a:p>
      </dsp:txBody>
      <dsp:txXfrm>
        <a:off x="8840184" y="401334"/>
        <a:ext cx="591493" cy="591493"/>
      </dsp:txXfrm>
    </dsp:sp>
    <dsp:sp modelId="{EF87AA49-E876-554C-AC23-1E44D1BC0DFB}">
      <dsp:nvSpPr>
        <dsp:cNvPr id="0" name=""/>
        <dsp:cNvSpPr/>
      </dsp:nvSpPr>
      <dsp:spPr>
        <a:xfrm>
          <a:off x="7934233" y="2788253"/>
          <a:ext cx="2403395" cy="72"/>
        </a:xfrm>
        <a:prstGeom prst="rect">
          <a:avLst/>
        </a:prstGeom>
        <a:solidFill>
          <a:schemeClr val="accent2">
            <a:hueOff val="-10351888"/>
            <a:satOff val="45859"/>
            <a:lumOff val="-16864"/>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3EA74-3A57-490C-AFF5-F50F391BF267}">
      <dsp:nvSpPr>
        <dsp:cNvPr id="0" name=""/>
        <dsp:cNvSpPr/>
      </dsp:nvSpPr>
      <dsp:spPr>
        <a:xfrm>
          <a:off x="0" y="606"/>
          <a:ext cx="5651500" cy="141933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550A838-7475-4DA7-B9BA-180F1CF47A02}">
      <dsp:nvSpPr>
        <dsp:cNvPr id="0" name=""/>
        <dsp:cNvSpPr/>
      </dsp:nvSpPr>
      <dsp:spPr>
        <a:xfrm>
          <a:off x="429347" y="319956"/>
          <a:ext cx="780632" cy="780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413F985-C1A6-4E60-A2B4-6D6B5C37CB80}">
      <dsp:nvSpPr>
        <dsp:cNvPr id="0" name=""/>
        <dsp:cNvSpPr/>
      </dsp:nvSpPr>
      <dsp:spPr>
        <a:xfrm>
          <a:off x="1639328" y="606"/>
          <a:ext cx="4012171" cy="1419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13" tIns="150213" rIns="150213" bIns="150213" numCol="1" spcCol="1270" anchor="ctr" anchorCtr="0">
          <a:noAutofit/>
        </a:bodyPr>
        <a:lstStyle/>
        <a:p>
          <a:pPr marL="0" lvl="0" indent="0" algn="l" defTabSz="977900">
            <a:lnSpc>
              <a:spcPct val="90000"/>
            </a:lnSpc>
            <a:spcBef>
              <a:spcPct val="0"/>
            </a:spcBef>
            <a:spcAft>
              <a:spcPct val="35000"/>
            </a:spcAft>
            <a:buNone/>
          </a:pPr>
          <a:r>
            <a:rPr lang="en-US" sz="2200" kern="1200"/>
            <a:t>Choose the solution with maximum value.</a:t>
          </a:r>
        </a:p>
      </dsp:txBody>
      <dsp:txXfrm>
        <a:off x="1639328" y="606"/>
        <a:ext cx="4012171" cy="1419331"/>
      </dsp:txXfrm>
    </dsp:sp>
    <dsp:sp modelId="{D43E274B-D793-445E-BBDE-340E4C8CB82D}">
      <dsp:nvSpPr>
        <dsp:cNvPr id="0" name=""/>
        <dsp:cNvSpPr/>
      </dsp:nvSpPr>
      <dsp:spPr>
        <a:xfrm>
          <a:off x="0" y="1774771"/>
          <a:ext cx="5651500" cy="141933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6B5F91-211B-4C53-8811-D4C52AD1CBDB}">
      <dsp:nvSpPr>
        <dsp:cNvPr id="0" name=""/>
        <dsp:cNvSpPr/>
      </dsp:nvSpPr>
      <dsp:spPr>
        <a:xfrm>
          <a:off x="429347" y="2094121"/>
          <a:ext cx="780632" cy="780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7FFD4A-5D4F-47BB-9043-DBD2A4923702}">
      <dsp:nvSpPr>
        <dsp:cNvPr id="0" name=""/>
        <dsp:cNvSpPr/>
      </dsp:nvSpPr>
      <dsp:spPr>
        <a:xfrm>
          <a:off x="1639328" y="1774771"/>
          <a:ext cx="4012171" cy="1419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13" tIns="150213" rIns="150213" bIns="150213" numCol="1" spcCol="1270" anchor="ctr" anchorCtr="0">
          <a:noAutofit/>
        </a:bodyPr>
        <a:lstStyle/>
        <a:p>
          <a:pPr marL="0" lvl="0" indent="0" algn="l" defTabSz="977900">
            <a:lnSpc>
              <a:spcPct val="90000"/>
            </a:lnSpc>
            <a:spcBef>
              <a:spcPct val="0"/>
            </a:spcBef>
            <a:spcAft>
              <a:spcPct val="35000"/>
            </a:spcAft>
            <a:buNone/>
          </a:pPr>
          <a:r>
            <a:rPr lang="en-US" sz="2200" kern="1200"/>
            <a:t>Weight(50), Value(220) is the optimal solution to the given problem.</a:t>
          </a:r>
        </a:p>
      </dsp:txBody>
      <dsp:txXfrm>
        <a:off x="1639328" y="1774771"/>
        <a:ext cx="4012171" cy="1419331"/>
      </dsp:txXfrm>
    </dsp:sp>
    <dsp:sp modelId="{90AF09C4-547B-4500-B624-9809E7449F8B}">
      <dsp:nvSpPr>
        <dsp:cNvPr id="0" name=""/>
        <dsp:cNvSpPr/>
      </dsp:nvSpPr>
      <dsp:spPr>
        <a:xfrm>
          <a:off x="0" y="3548936"/>
          <a:ext cx="5651500" cy="141933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9760A64-2B54-402D-9CCE-0DC5DF39A4C6}">
      <dsp:nvSpPr>
        <dsp:cNvPr id="0" name=""/>
        <dsp:cNvSpPr/>
      </dsp:nvSpPr>
      <dsp:spPr>
        <a:xfrm>
          <a:off x="429347" y="3868286"/>
          <a:ext cx="780632" cy="780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6BC5E71-C5B0-40F6-9DD9-3B72DE0D1EEF}">
      <dsp:nvSpPr>
        <dsp:cNvPr id="0" name=""/>
        <dsp:cNvSpPr/>
      </dsp:nvSpPr>
      <dsp:spPr>
        <a:xfrm>
          <a:off x="1639328" y="3548936"/>
          <a:ext cx="4012171" cy="1419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213" tIns="150213" rIns="150213" bIns="150213" numCol="1" spcCol="1270" anchor="ctr" anchorCtr="0">
          <a:noAutofit/>
        </a:bodyPr>
        <a:lstStyle/>
        <a:p>
          <a:pPr marL="0" lvl="0" indent="0" algn="l" defTabSz="977900">
            <a:lnSpc>
              <a:spcPct val="90000"/>
            </a:lnSpc>
            <a:spcBef>
              <a:spcPct val="0"/>
            </a:spcBef>
            <a:spcAft>
              <a:spcPct val="35000"/>
            </a:spcAft>
            <a:buNone/>
          </a:pPr>
          <a:r>
            <a:rPr lang="en-US" sz="2200" kern="1200"/>
            <a:t>It satisfies all the constraints and gives the best possible solution to our knapsack problem.</a:t>
          </a:r>
        </a:p>
      </dsp:txBody>
      <dsp:txXfrm>
        <a:off x="1639328" y="3548936"/>
        <a:ext cx="4012171" cy="141933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4/26/2019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382223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4903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008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4/26/2019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67876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9796027F-7875-4030-9381-8BD8C4F21935}" type="datetimeFigureOut">
              <a:rPr lang="en-US" smtClean="0"/>
              <a:t>4/26/2019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688311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796027F-7875-4030-9381-8BD8C4F21935}" type="datetimeFigureOut">
              <a:rPr lang="en-US" smtClean="0"/>
              <a:t>4/26/2019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81290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AAD347D-5ACD-4C99-B74B-A9C85AD731AF}" type="datetimeFigureOut">
              <a:rPr lang="en-US" smtClean="0"/>
              <a:t>4/26/2019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768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4/26/2019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7897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4/26/2019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6147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4509A250-FF31-4206-8172-F9D3106AACB1}" type="datetimeFigureOut">
              <a:rPr lang="en-US" smtClean="0"/>
              <a:t>4/26/2019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8109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509A250-FF31-4206-8172-F9D3106AACB1}" type="datetimeFigureOut">
              <a:rPr lang="en-US" smtClean="0"/>
              <a:t>4/26/2019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117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AAD347D-5ACD-4C99-B74B-A9C85AD731AF}" type="datetimeFigureOut">
              <a:rPr lang="en-US" smtClean="0"/>
              <a:t>4/26/2019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384376086"/>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hyperlink" Target="http://www.aviationcoaching.com/i-piloti-possono-dormire-durante-il-vol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BFF20F46-1279-454F-AB83-927D982AEDF7}"/>
              </a:ext>
            </a:extLst>
          </p:cNvPr>
          <p:cNvPicPr>
            <a:picLocks noChangeAspect="1"/>
          </p:cNvPicPr>
          <p:nvPr/>
        </p:nvPicPr>
        <p:blipFill rotWithShape="1">
          <a:blip r:embed="rId2"/>
          <a:srcRect/>
          <a:stretch/>
        </p:blipFill>
        <p:spPr>
          <a:xfrm>
            <a:off x="20" y="10"/>
            <a:ext cx="12191980" cy="6857990"/>
          </a:xfrm>
          <a:prstGeom prst="rect">
            <a:avLst/>
          </a:prstGeom>
        </p:spPr>
      </p:pic>
      <p:sp>
        <p:nvSpPr>
          <p:cNvPr id="4" name="TextBox 3">
            <a:extLst>
              <a:ext uri="{FF2B5EF4-FFF2-40B4-BE49-F238E27FC236}">
                <a16:creationId xmlns:a16="http://schemas.microsoft.com/office/drawing/2014/main" id="{06444A39-191B-439C-A198-7702233F7123}"/>
              </a:ext>
            </a:extLst>
          </p:cNvPr>
          <p:cNvSpPr txBox="1"/>
          <p:nvPr/>
        </p:nvSpPr>
        <p:spPr>
          <a:xfrm>
            <a:off x="4724400" y="320040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194440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716-514C-0242-80C0-BEE52FE3DC56}"/>
              </a:ext>
            </a:extLst>
          </p:cNvPr>
          <p:cNvSpPr>
            <a:spLocks noGrp="1"/>
          </p:cNvSpPr>
          <p:nvPr>
            <p:ph type="title"/>
          </p:nvPr>
        </p:nvSpPr>
        <p:spPr>
          <a:xfrm>
            <a:off x="2231136" y="964692"/>
            <a:ext cx="7729728" cy="1188720"/>
          </a:xfrm>
        </p:spPr>
        <p:txBody>
          <a:bodyPr>
            <a:normAutofit/>
          </a:bodyPr>
          <a:lstStyle/>
          <a:p>
            <a:r>
              <a:rPr lang="en-US"/>
              <a:t>Constraints</a:t>
            </a:r>
          </a:p>
        </p:txBody>
      </p:sp>
      <p:graphicFrame>
        <p:nvGraphicFramePr>
          <p:cNvPr id="17" name="Content Placeholder 2">
            <a:extLst>
              <a:ext uri="{FF2B5EF4-FFF2-40B4-BE49-F238E27FC236}">
                <a16:creationId xmlns:a16="http://schemas.microsoft.com/office/drawing/2014/main" id="{CEFC20A0-DBCB-4A7C-BB79-D8EF1B571993}"/>
              </a:ext>
            </a:extLst>
          </p:cNvPr>
          <p:cNvGraphicFramePr>
            <a:graphicFrameLocks noGrp="1"/>
          </p:cNvGraphicFramePr>
          <p:nvPr>
            <p:ph idx="1"/>
            <p:extLst>
              <p:ext uri="{D42A27DB-BD31-4B8C-83A1-F6EECF244321}">
                <p14:modId xmlns:p14="http://schemas.microsoft.com/office/powerpoint/2010/main" val="716387767"/>
              </p:ext>
            </p:extLst>
          </p:nvPr>
        </p:nvGraphicFramePr>
        <p:xfrm>
          <a:off x="965199" y="2638424"/>
          <a:ext cx="10821639" cy="3784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776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39E1-6689-0C48-9A17-9E9DF562F288}"/>
              </a:ext>
            </a:extLst>
          </p:cNvPr>
          <p:cNvSpPr>
            <a:spLocks noGrp="1"/>
          </p:cNvSpPr>
          <p:nvPr>
            <p:ph type="title"/>
          </p:nvPr>
        </p:nvSpPr>
        <p:spPr>
          <a:xfrm>
            <a:off x="2231136" y="964692"/>
            <a:ext cx="7729728" cy="1188720"/>
          </a:xfrm>
        </p:spPr>
        <p:txBody>
          <a:bodyPr>
            <a:normAutofit/>
          </a:bodyPr>
          <a:lstStyle/>
          <a:p>
            <a:r>
              <a:rPr lang="en-US"/>
              <a:t>Example</a:t>
            </a:r>
          </a:p>
        </p:txBody>
      </p:sp>
      <p:graphicFrame>
        <p:nvGraphicFramePr>
          <p:cNvPr id="62" name="Content Placeholder 2">
            <a:extLst>
              <a:ext uri="{FF2B5EF4-FFF2-40B4-BE49-F238E27FC236}">
                <a16:creationId xmlns:a16="http://schemas.microsoft.com/office/drawing/2014/main" id="{023F194A-11A0-40A9-913B-7C050F607B6A}"/>
              </a:ext>
            </a:extLst>
          </p:cNvPr>
          <p:cNvGraphicFramePr>
            <a:graphicFrameLocks noGrp="1"/>
          </p:cNvGraphicFramePr>
          <p:nvPr>
            <p:ph idx="1"/>
            <p:extLst>
              <p:ext uri="{D42A27DB-BD31-4B8C-83A1-F6EECF244321}">
                <p14:modId xmlns:p14="http://schemas.microsoft.com/office/powerpoint/2010/main" val="1318702521"/>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4963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D179EB-0BB8-1540-B4A4-9E4A08400637}"/>
              </a:ext>
            </a:extLst>
          </p:cNvPr>
          <p:cNvSpPr>
            <a:spLocks noGrp="1"/>
          </p:cNvSpPr>
          <p:nvPr>
            <p:ph type="title"/>
          </p:nvPr>
        </p:nvSpPr>
        <p:spPr>
          <a:xfrm>
            <a:off x="2231136" y="4325791"/>
            <a:ext cx="7729728" cy="1188720"/>
          </a:xfrm>
        </p:spPr>
        <p:txBody>
          <a:bodyPr>
            <a:normAutofit/>
          </a:bodyPr>
          <a:lstStyle/>
          <a:p>
            <a:r>
              <a:rPr lang="en-US"/>
              <a:t>Weight and it’s corresponding value</a:t>
            </a:r>
            <a:endParaRPr lang="en-US" dirty="0"/>
          </a:p>
        </p:txBody>
      </p:sp>
      <p:graphicFrame>
        <p:nvGraphicFramePr>
          <p:cNvPr id="25" name="Content Placeholder 2">
            <a:extLst>
              <a:ext uri="{FF2B5EF4-FFF2-40B4-BE49-F238E27FC236}">
                <a16:creationId xmlns:a16="http://schemas.microsoft.com/office/drawing/2014/main" id="{18F2278D-6CFB-4EA9-B401-7DEDAA323A18}"/>
              </a:ext>
            </a:extLst>
          </p:cNvPr>
          <p:cNvGraphicFramePr>
            <a:graphicFrameLocks noGrp="1"/>
          </p:cNvGraphicFramePr>
          <p:nvPr>
            <p:ph idx="1"/>
            <p:extLst>
              <p:ext uri="{D42A27DB-BD31-4B8C-83A1-F6EECF244321}">
                <p14:modId xmlns:p14="http://schemas.microsoft.com/office/powerpoint/2010/main" val="3223183866"/>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09519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92711-85B9-6F4C-93EB-E96D3D39EB77}"/>
              </a:ext>
            </a:extLst>
          </p:cNvPr>
          <p:cNvSpPr>
            <a:spLocks noGrp="1"/>
          </p:cNvSpPr>
          <p:nvPr>
            <p:ph type="title"/>
          </p:nvPr>
        </p:nvSpPr>
        <p:spPr>
          <a:xfrm>
            <a:off x="2231136" y="4325791"/>
            <a:ext cx="7729728" cy="1188720"/>
          </a:xfrm>
        </p:spPr>
        <p:txBody>
          <a:bodyPr>
            <a:normAutofit/>
          </a:bodyPr>
          <a:lstStyle/>
          <a:p>
            <a:r>
              <a:rPr lang="en-US"/>
              <a:t>possibilities</a:t>
            </a:r>
            <a:endParaRPr lang="en-US" dirty="0"/>
          </a:p>
        </p:txBody>
      </p:sp>
      <p:graphicFrame>
        <p:nvGraphicFramePr>
          <p:cNvPr id="35" name="Content Placeholder 2">
            <a:extLst>
              <a:ext uri="{FF2B5EF4-FFF2-40B4-BE49-F238E27FC236}">
                <a16:creationId xmlns:a16="http://schemas.microsoft.com/office/drawing/2014/main" id="{3D644BC6-B682-4E74-AA8D-BBD3D258AE9B}"/>
              </a:ext>
            </a:extLst>
          </p:cNvPr>
          <p:cNvGraphicFramePr>
            <a:graphicFrameLocks noGrp="1"/>
          </p:cNvGraphicFramePr>
          <p:nvPr>
            <p:ph idx="1"/>
            <p:extLst>
              <p:ext uri="{D42A27DB-BD31-4B8C-83A1-F6EECF244321}">
                <p14:modId xmlns:p14="http://schemas.microsoft.com/office/powerpoint/2010/main" val="2600932609"/>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3838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5FAF-A7D8-A94F-B5AF-415F78400328}"/>
              </a:ext>
            </a:extLst>
          </p:cNvPr>
          <p:cNvSpPr>
            <a:spLocks noGrp="1"/>
          </p:cNvSpPr>
          <p:nvPr>
            <p:ph type="title"/>
          </p:nvPr>
        </p:nvSpPr>
        <p:spPr/>
        <p:txBody>
          <a:bodyPr/>
          <a:lstStyle/>
          <a:p>
            <a:r>
              <a:rPr lang="en-US" dirty="0"/>
              <a:t>Check which possibilities satisfy the constraints</a:t>
            </a:r>
          </a:p>
        </p:txBody>
      </p:sp>
      <p:sp>
        <p:nvSpPr>
          <p:cNvPr id="3" name="Content Placeholder 2">
            <a:extLst>
              <a:ext uri="{FF2B5EF4-FFF2-40B4-BE49-F238E27FC236}">
                <a16:creationId xmlns:a16="http://schemas.microsoft.com/office/drawing/2014/main" id="{58785220-D8B0-F948-934D-3BF9EEAB5EAA}"/>
              </a:ext>
            </a:extLst>
          </p:cNvPr>
          <p:cNvSpPr>
            <a:spLocks noGrp="1"/>
          </p:cNvSpPr>
          <p:nvPr>
            <p:ph idx="1"/>
          </p:nvPr>
        </p:nvSpPr>
        <p:spPr/>
        <p:txBody>
          <a:bodyPr/>
          <a:lstStyle/>
          <a:p>
            <a:pPr>
              <a:buClr>
                <a:schemeClr val="bg1"/>
              </a:buClr>
              <a:buFont typeface="Wingdings" pitchFamily="2" charset="2"/>
              <a:buChar char="§"/>
            </a:pPr>
            <a:r>
              <a:rPr lang="en-US" dirty="0">
                <a:solidFill>
                  <a:schemeClr val="bg1"/>
                </a:solidFill>
              </a:rPr>
              <a:t>Weight(30), Value(160)      </a:t>
            </a:r>
          </a:p>
          <a:p>
            <a:pPr>
              <a:buClr>
                <a:schemeClr val="bg1"/>
              </a:buClr>
              <a:buFont typeface="Wingdings" pitchFamily="2" charset="2"/>
              <a:buChar char="§"/>
            </a:pPr>
            <a:endParaRPr lang="en-US" dirty="0">
              <a:solidFill>
                <a:schemeClr val="bg1"/>
              </a:solidFill>
            </a:endParaRPr>
          </a:p>
          <a:p>
            <a:pPr>
              <a:buClr>
                <a:schemeClr val="bg1"/>
              </a:buClr>
              <a:buFont typeface="Wingdings" pitchFamily="2" charset="2"/>
              <a:buChar char="§"/>
            </a:pPr>
            <a:r>
              <a:rPr lang="en-US" dirty="0">
                <a:solidFill>
                  <a:schemeClr val="bg1"/>
                </a:solidFill>
              </a:rPr>
              <a:t>Weight(40), Value(180)</a:t>
            </a:r>
          </a:p>
          <a:p>
            <a:pPr>
              <a:buClr>
                <a:schemeClr val="bg1"/>
              </a:buClr>
              <a:buFont typeface="Wingdings" pitchFamily="2" charset="2"/>
              <a:buChar char="§"/>
            </a:pPr>
            <a:endParaRPr lang="en-US" dirty="0">
              <a:solidFill>
                <a:schemeClr val="bg1"/>
              </a:solidFill>
            </a:endParaRPr>
          </a:p>
          <a:p>
            <a:pPr>
              <a:buClr>
                <a:schemeClr val="bg1"/>
              </a:buClr>
              <a:buFont typeface="Wingdings" pitchFamily="2" charset="2"/>
              <a:buChar char="§"/>
            </a:pPr>
            <a:r>
              <a:rPr lang="en-US" dirty="0">
                <a:solidFill>
                  <a:schemeClr val="bg1"/>
                </a:solidFill>
              </a:rPr>
              <a:t>Weight(50), Value(220)</a:t>
            </a:r>
          </a:p>
          <a:p>
            <a:pPr>
              <a:buClr>
                <a:schemeClr val="bg1"/>
              </a:buClr>
              <a:buFont typeface="Wingdings" pitchFamily="2" charset="2"/>
              <a:buChar char="§"/>
            </a:pPr>
            <a:endParaRPr lang="en-US" dirty="0">
              <a:solidFill>
                <a:schemeClr val="bg1"/>
              </a:solidFill>
            </a:endParaRPr>
          </a:p>
          <a:p>
            <a:pPr>
              <a:buClr>
                <a:schemeClr val="bg1"/>
              </a:buClr>
              <a:buFont typeface="Wingdings" pitchFamily="2" charset="2"/>
              <a:buChar char="§"/>
            </a:pPr>
            <a:r>
              <a:rPr lang="en-US" dirty="0">
                <a:solidFill>
                  <a:schemeClr val="bg1"/>
                </a:solidFill>
              </a:rPr>
              <a:t>Weight(60), Value(280)</a:t>
            </a:r>
          </a:p>
          <a:p>
            <a:pPr>
              <a:buClr>
                <a:schemeClr val="bg1"/>
              </a:buClr>
            </a:pPr>
            <a:endParaRPr lang="en-US" dirty="0"/>
          </a:p>
          <a:p>
            <a:endParaRPr lang="en-US" dirty="0"/>
          </a:p>
        </p:txBody>
      </p:sp>
      <p:pic>
        <p:nvPicPr>
          <p:cNvPr id="14" name="Graphic 13" descr="Smiling Face with Solid Fill">
            <a:extLst>
              <a:ext uri="{FF2B5EF4-FFF2-40B4-BE49-F238E27FC236}">
                <a16:creationId xmlns:a16="http://schemas.microsoft.com/office/drawing/2014/main" id="{A733CC71-7F4C-7344-B32F-1C12BE1257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6790" y="2646273"/>
            <a:ext cx="591160" cy="591160"/>
          </a:xfrm>
          <a:prstGeom prst="rect">
            <a:avLst/>
          </a:prstGeom>
        </p:spPr>
      </p:pic>
      <p:pic>
        <p:nvPicPr>
          <p:cNvPr id="15" name="Graphic 14" descr="Smiling Face with Solid Fill">
            <a:extLst>
              <a:ext uri="{FF2B5EF4-FFF2-40B4-BE49-F238E27FC236}">
                <a16:creationId xmlns:a16="http://schemas.microsoft.com/office/drawing/2014/main" id="{542BE619-2063-4F43-BDB0-451E2C38F7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6790" y="3398151"/>
            <a:ext cx="591160" cy="591160"/>
          </a:xfrm>
          <a:prstGeom prst="rect">
            <a:avLst/>
          </a:prstGeom>
        </p:spPr>
      </p:pic>
      <p:pic>
        <p:nvPicPr>
          <p:cNvPr id="16" name="Graphic 15" descr="Smiling Face with Solid Fill">
            <a:extLst>
              <a:ext uri="{FF2B5EF4-FFF2-40B4-BE49-F238E27FC236}">
                <a16:creationId xmlns:a16="http://schemas.microsoft.com/office/drawing/2014/main" id="{CE95B89F-15B8-1140-A817-F04C95C6BA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6790" y="4171257"/>
            <a:ext cx="591160" cy="591160"/>
          </a:xfrm>
          <a:prstGeom prst="rect">
            <a:avLst/>
          </a:prstGeom>
        </p:spPr>
      </p:pic>
      <p:pic>
        <p:nvPicPr>
          <p:cNvPr id="24" name="Graphic 23" descr="Crying Face with No Fill">
            <a:extLst>
              <a:ext uri="{FF2B5EF4-FFF2-40B4-BE49-F238E27FC236}">
                <a16:creationId xmlns:a16="http://schemas.microsoft.com/office/drawing/2014/main" id="{B4E2030A-4441-4D4D-9F9B-1F4A78DEEE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36790" y="4944363"/>
            <a:ext cx="591160" cy="591160"/>
          </a:xfrm>
          <a:prstGeom prst="rect">
            <a:avLst/>
          </a:prstGeom>
        </p:spPr>
      </p:pic>
    </p:spTree>
    <p:extLst>
      <p:ext uri="{BB962C8B-B14F-4D97-AF65-F5344CB8AC3E}">
        <p14:creationId xmlns:p14="http://schemas.microsoft.com/office/powerpoint/2010/main" val="2595669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97C9F-3E18-F043-BFAE-25C3C5C4100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Why?</a:t>
            </a:r>
          </a:p>
        </p:txBody>
      </p:sp>
      <p:sp>
        <p:nvSpPr>
          <p:cNvPr id="3" name="Content Placeholder 2">
            <a:extLst>
              <a:ext uri="{FF2B5EF4-FFF2-40B4-BE49-F238E27FC236}">
                <a16:creationId xmlns:a16="http://schemas.microsoft.com/office/drawing/2014/main" id="{8620F247-0694-CC46-B545-323F6B028399}"/>
              </a:ext>
            </a:extLst>
          </p:cNvPr>
          <p:cNvSpPr>
            <a:spLocks noGrp="1"/>
          </p:cNvSpPr>
          <p:nvPr>
            <p:ph idx="1"/>
          </p:nvPr>
        </p:nvSpPr>
        <p:spPr>
          <a:xfrm>
            <a:off x="5591695" y="880946"/>
            <a:ext cx="5320696" cy="4574974"/>
          </a:xfrm>
        </p:spPr>
        <p:txBody>
          <a:bodyPr anchor="ctr">
            <a:normAutofit/>
          </a:bodyPr>
          <a:lstStyle/>
          <a:p>
            <a:pPr>
              <a:buClr>
                <a:schemeClr val="tx1"/>
              </a:buClr>
              <a:buSzPct val="150000"/>
            </a:pPr>
            <a:r>
              <a:rPr lang="en-US" dirty="0"/>
              <a:t>Weight(60), Value(280) is not a possible solution as the total weight here is 60 which exceeds the capacity of knapsack which is 50. </a:t>
            </a:r>
          </a:p>
          <a:p>
            <a:pPr>
              <a:buClr>
                <a:schemeClr val="tx1"/>
              </a:buClr>
              <a:buSzPct val="150000"/>
            </a:pPr>
            <a:r>
              <a:rPr lang="en-US" dirty="0"/>
              <a:t>It violates the constraint.</a:t>
            </a:r>
          </a:p>
          <a:p>
            <a:pPr>
              <a:buClr>
                <a:schemeClr val="tx1"/>
              </a:buClr>
              <a:buSzPct val="150000"/>
            </a:pPr>
            <a:r>
              <a:rPr lang="en-US" dirty="0"/>
              <a:t>We are now left with three possible solutions:</a:t>
            </a:r>
          </a:p>
          <a:p>
            <a:pPr lvl="1">
              <a:buClr>
                <a:schemeClr val="tx1"/>
              </a:buClr>
              <a:buFont typeface="Wingdings" pitchFamily="2" charset="2"/>
              <a:buChar char="§"/>
            </a:pPr>
            <a:r>
              <a:rPr lang="en-US" dirty="0"/>
              <a:t>Weight(30), Value(160)      </a:t>
            </a:r>
          </a:p>
          <a:p>
            <a:pPr lvl="1">
              <a:buClr>
                <a:schemeClr val="tx1"/>
              </a:buClr>
              <a:buFont typeface="Wingdings" pitchFamily="2" charset="2"/>
              <a:buChar char="§"/>
            </a:pPr>
            <a:r>
              <a:rPr lang="en-US" dirty="0"/>
              <a:t>Weight(40), Value(180)</a:t>
            </a:r>
          </a:p>
          <a:p>
            <a:pPr lvl="1">
              <a:buClr>
                <a:schemeClr val="tx1"/>
              </a:buClr>
              <a:buFont typeface="Wingdings" pitchFamily="2" charset="2"/>
              <a:buChar char="§"/>
            </a:pPr>
            <a:r>
              <a:rPr lang="en-US" dirty="0"/>
              <a:t>Weight(50), Value(220)</a:t>
            </a:r>
          </a:p>
          <a:p>
            <a:endParaRPr lang="en-US" dirty="0"/>
          </a:p>
          <a:p>
            <a:endParaRPr lang="en-US" dirty="0"/>
          </a:p>
        </p:txBody>
      </p:sp>
    </p:spTree>
    <p:extLst>
      <p:ext uri="{BB962C8B-B14F-4D97-AF65-F5344CB8AC3E}">
        <p14:creationId xmlns:p14="http://schemas.microsoft.com/office/powerpoint/2010/main" val="1392660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3D0B9-2C88-B347-A5E4-1BB3758E2BE7}"/>
              </a:ext>
            </a:extLst>
          </p:cNvPr>
          <p:cNvSpPr>
            <a:spLocks noGrp="1"/>
          </p:cNvSpPr>
          <p:nvPr>
            <p:ph type="title"/>
          </p:nvPr>
        </p:nvSpPr>
        <p:spPr>
          <a:xfrm>
            <a:off x="8181171" y="2681102"/>
            <a:ext cx="3363974" cy="1712477"/>
          </a:xfrm>
          <a:prstGeom prst="ellipse">
            <a:avLst/>
          </a:prstGeom>
          <a:noFill/>
          <a:ln>
            <a:solidFill>
              <a:srgbClr val="FFFFFF"/>
            </a:solidFill>
          </a:ln>
        </p:spPr>
        <p:txBody>
          <a:bodyPr wrap="square">
            <a:normAutofit/>
          </a:bodyPr>
          <a:lstStyle/>
          <a:p>
            <a:r>
              <a:rPr lang="en-US" sz="1500" b="1" dirty="0">
                <a:solidFill>
                  <a:srgbClr val="FFFFFF"/>
                </a:solidFill>
              </a:rPr>
              <a:t>Choose the optimal solution</a:t>
            </a:r>
          </a:p>
        </p:txBody>
      </p:sp>
      <p:graphicFrame>
        <p:nvGraphicFramePr>
          <p:cNvPr id="14" name="Content Placeholder 2">
            <a:extLst>
              <a:ext uri="{FF2B5EF4-FFF2-40B4-BE49-F238E27FC236}">
                <a16:creationId xmlns:a16="http://schemas.microsoft.com/office/drawing/2014/main" id="{A4EEEB8A-EDB7-4CBB-8E41-6D847171A80F}"/>
              </a:ext>
            </a:extLst>
          </p:cNvPr>
          <p:cNvGraphicFramePr>
            <a:graphicFrameLocks noGrp="1"/>
          </p:cNvGraphicFramePr>
          <p:nvPr>
            <p:ph idx="1"/>
            <p:extLst>
              <p:ext uri="{D42A27DB-BD31-4B8C-83A1-F6EECF244321}">
                <p14:modId xmlns:p14="http://schemas.microsoft.com/office/powerpoint/2010/main" val="773961"/>
              </p:ext>
            </p:extLst>
          </p:nvPr>
        </p:nvGraphicFramePr>
        <p:xfrm>
          <a:off x="920750" y="965200"/>
          <a:ext cx="5651500" cy="4968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40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9A1A1-EA5D-D948-A817-49F3C29C6B74}"/>
              </a:ext>
            </a:extLst>
          </p:cNvPr>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sz="3800" dirty="0"/>
              <a:t>Knapsack application</a:t>
            </a:r>
          </a:p>
        </p:txBody>
      </p:sp>
    </p:spTree>
    <p:extLst>
      <p:ext uri="{BB962C8B-B14F-4D97-AF65-F5344CB8AC3E}">
        <p14:creationId xmlns:p14="http://schemas.microsoft.com/office/powerpoint/2010/main" val="1184143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4" name="Knapsack Problem.mp4">
            <a:hlinkClick r:id="" action="ppaction://media"/>
            <a:extLst>
              <a:ext uri="{FF2B5EF4-FFF2-40B4-BE49-F238E27FC236}">
                <a16:creationId xmlns:a16="http://schemas.microsoft.com/office/drawing/2014/main" id="{91317514-9EBF-DE46-A0AB-200D93FBF8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1"/>
          </a:xfrm>
        </p:spPr>
      </p:pic>
    </p:spTree>
    <p:extLst>
      <p:ext uri="{BB962C8B-B14F-4D97-AF65-F5344CB8AC3E}">
        <p14:creationId xmlns:p14="http://schemas.microsoft.com/office/powerpoint/2010/main" val="255000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4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E2042F-55E3-4BEB-909A-D943894FEA6A}"/>
              </a:ext>
            </a:extLst>
          </p:cNvPr>
          <p:cNvSpPr txBox="1"/>
          <p:nvPr/>
        </p:nvSpPr>
        <p:spPr>
          <a:xfrm>
            <a:off x="914401" y="2967335"/>
            <a:ext cx="5070764" cy="923330"/>
          </a:xfrm>
          <a:prstGeom prst="rect">
            <a:avLst/>
          </a:prstGeom>
          <a:noFill/>
        </p:spPr>
        <p:txBody>
          <a:bodyPr wrap="square" rtlCol="0">
            <a:spAutoFit/>
          </a:bodyPr>
          <a:lstStyle/>
          <a:p>
            <a:r>
              <a:rPr lang="en-US" sz="3600" dirty="0">
                <a:solidFill>
                  <a:srgbClr val="FFC000"/>
                </a:solidFill>
                <a:latin typeface="Arial Nova Light" panose="020B0604020202020204" pitchFamily="34" charset="0"/>
              </a:rPr>
              <a:t>Aditya</a:t>
            </a:r>
            <a:r>
              <a:rPr lang="en-US" sz="3600" dirty="0">
                <a:latin typeface="Arial Nova Light" panose="020B0604020202020204" pitchFamily="34" charset="0"/>
              </a:rPr>
              <a:t> </a:t>
            </a:r>
            <a:r>
              <a:rPr lang="en-US" sz="3600" dirty="0" err="1">
                <a:latin typeface="Arial Nova Light" panose="020B0604020202020204" pitchFamily="34" charset="0"/>
              </a:rPr>
              <a:t>Soni</a:t>
            </a:r>
            <a:endParaRPr lang="en-US" sz="3600" dirty="0">
              <a:latin typeface="Arial Nova Light" panose="020B0604020202020204" pitchFamily="34" charset="0"/>
            </a:endParaRPr>
          </a:p>
          <a:p>
            <a:r>
              <a:rPr lang="en-US" dirty="0">
                <a:solidFill>
                  <a:srgbClr val="FFC000"/>
                </a:solidFill>
                <a:latin typeface="Arial Nova Light" panose="020B0604020202020204" pitchFamily="34" charset="0"/>
              </a:rPr>
              <a:t>soni.ad</a:t>
            </a:r>
            <a:r>
              <a:rPr lang="en-US" dirty="0">
                <a:latin typeface="Arial Nova Light" panose="020B0604020202020204" pitchFamily="34" charset="0"/>
              </a:rPr>
              <a:t>@husky.neu.edu</a:t>
            </a:r>
          </a:p>
        </p:txBody>
      </p:sp>
      <p:pic>
        <p:nvPicPr>
          <p:cNvPr id="9" name="Picture 8">
            <a:extLst>
              <a:ext uri="{FF2B5EF4-FFF2-40B4-BE49-F238E27FC236}">
                <a16:creationId xmlns:a16="http://schemas.microsoft.com/office/drawing/2014/main" id="{7CCCC2DD-77F5-469D-A863-61441B57BA41}"/>
              </a:ext>
            </a:extLst>
          </p:cNvPr>
          <p:cNvPicPr>
            <a:picLocks noChangeAspect="1"/>
          </p:cNvPicPr>
          <p:nvPr/>
        </p:nvPicPr>
        <p:blipFill>
          <a:blip r:embed="rId2"/>
          <a:stretch>
            <a:fillRect/>
          </a:stretch>
        </p:blipFill>
        <p:spPr>
          <a:xfrm>
            <a:off x="5804952" y="960896"/>
            <a:ext cx="6387048" cy="8516064"/>
          </a:xfrm>
          <a:prstGeom prst="rect">
            <a:avLst/>
          </a:prstGeom>
        </p:spPr>
      </p:pic>
    </p:spTree>
    <p:extLst>
      <p:ext uri="{BB962C8B-B14F-4D97-AF65-F5344CB8AC3E}">
        <p14:creationId xmlns:p14="http://schemas.microsoft.com/office/powerpoint/2010/main" val="73786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B7F8C4-7B6E-4D1C-AAC4-0A2C08FE95D0}"/>
              </a:ext>
            </a:extLst>
          </p:cNvPr>
          <p:cNvSpPr>
            <a:spLocks noGrp="1"/>
          </p:cNvSpPr>
          <p:nvPr>
            <p:ph idx="1"/>
          </p:nvPr>
        </p:nvSpPr>
        <p:spPr>
          <a:xfrm>
            <a:off x="838200" y="669488"/>
            <a:ext cx="10515600" cy="5924418"/>
          </a:xfrm>
        </p:spPr>
        <p:txBody>
          <a:bodyPr vert="horz" lIns="91440" tIns="45720" rIns="91440" bIns="45720" rtlCol="0" anchor="t">
            <a:normAutofit/>
          </a:bodyPr>
          <a:lstStyle/>
          <a:p>
            <a:pPr marL="0" indent="0">
              <a:buNone/>
            </a:pPr>
            <a:r>
              <a:rPr lang="en-US" sz="3600" dirty="0">
                <a:latin typeface="Proxima"/>
              </a:rPr>
              <a:t>LINEAR OPTIMIZATION</a:t>
            </a:r>
          </a:p>
          <a:p>
            <a:pPr marL="0" indent="0">
              <a:buNone/>
            </a:pPr>
            <a:endParaRPr lang="en-US" sz="3600" dirty="0">
              <a:latin typeface="Proxima"/>
            </a:endParaRPr>
          </a:p>
          <a:p>
            <a:pPr marL="0" indent="0">
              <a:buNone/>
            </a:pPr>
            <a:r>
              <a:rPr lang="en-US" sz="3600" dirty="0">
                <a:latin typeface="Proxima"/>
              </a:rPr>
              <a:t>CONSTRAINT OPTIMIZATION</a:t>
            </a:r>
          </a:p>
          <a:p>
            <a:pPr marL="0" indent="0">
              <a:buNone/>
            </a:pPr>
            <a:endParaRPr lang="en-US" sz="3600" dirty="0">
              <a:latin typeface="Proxima"/>
            </a:endParaRPr>
          </a:p>
          <a:p>
            <a:pPr marL="0" indent="0">
              <a:buNone/>
            </a:pPr>
            <a:r>
              <a:rPr lang="en-US" sz="3600" dirty="0">
                <a:latin typeface="Proxima"/>
              </a:rPr>
              <a:t>INTEGER OPTIMIZATION</a:t>
            </a:r>
            <a:endParaRPr lang="en-US" dirty="0"/>
          </a:p>
          <a:p>
            <a:pPr marL="0" indent="0">
              <a:buNone/>
            </a:pPr>
            <a:endParaRPr lang="en-US" sz="3600" dirty="0">
              <a:latin typeface="Proxima"/>
            </a:endParaRPr>
          </a:p>
          <a:p>
            <a:pPr marL="0" indent="0">
              <a:buNone/>
            </a:pPr>
            <a:r>
              <a:rPr lang="en-US" sz="3600" dirty="0">
                <a:latin typeface="Proxima"/>
              </a:rPr>
              <a:t>ROUTING</a:t>
            </a:r>
          </a:p>
          <a:p>
            <a:pPr marL="0" indent="0">
              <a:buNone/>
            </a:pPr>
            <a:endParaRPr lang="en-US" sz="3600" dirty="0">
              <a:latin typeface="Proxima"/>
            </a:endParaRPr>
          </a:p>
        </p:txBody>
      </p:sp>
      <p:cxnSp>
        <p:nvCxnSpPr>
          <p:cNvPr id="7" name="Straight Connector 6">
            <a:extLst>
              <a:ext uri="{FF2B5EF4-FFF2-40B4-BE49-F238E27FC236}">
                <a16:creationId xmlns:a16="http://schemas.microsoft.com/office/drawing/2014/main" id="{6A21A229-1629-4C6F-9451-9F7ADBABBBF3}"/>
              </a:ext>
            </a:extLst>
          </p:cNvPr>
          <p:cNvCxnSpPr>
            <a:cxnSpLocks/>
          </p:cNvCxnSpPr>
          <p:nvPr/>
        </p:nvCxnSpPr>
        <p:spPr>
          <a:xfrm>
            <a:off x="954719" y="1351721"/>
            <a:ext cx="104034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446924D-6E08-4600-A655-5D2108445F8A}"/>
              </a:ext>
            </a:extLst>
          </p:cNvPr>
          <p:cNvCxnSpPr>
            <a:cxnSpLocks/>
          </p:cNvCxnSpPr>
          <p:nvPr/>
        </p:nvCxnSpPr>
        <p:spPr>
          <a:xfrm>
            <a:off x="950344" y="2643808"/>
            <a:ext cx="1040345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D5ABF57-5FB5-46F5-BE4B-3F77E37CC9CD}"/>
              </a:ext>
            </a:extLst>
          </p:cNvPr>
          <p:cNvCxnSpPr>
            <a:cxnSpLocks/>
          </p:cNvCxnSpPr>
          <p:nvPr/>
        </p:nvCxnSpPr>
        <p:spPr>
          <a:xfrm>
            <a:off x="950344" y="3982278"/>
            <a:ext cx="1040345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905B4B-E246-4618-92D6-10BAACACA6F7}"/>
              </a:ext>
            </a:extLst>
          </p:cNvPr>
          <p:cNvCxnSpPr>
            <a:cxnSpLocks/>
          </p:cNvCxnSpPr>
          <p:nvPr/>
        </p:nvCxnSpPr>
        <p:spPr>
          <a:xfrm>
            <a:off x="954719" y="5360503"/>
            <a:ext cx="1040345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78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D7ECC-5E7E-4DD8-8D09-60D00A4EF1CF}"/>
              </a:ext>
            </a:extLst>
          </p:cNvPr>
          <p:cNvSpPr>
            <a:spLocks noGrp="1"/>
          </p:cNvSpPr>
          <p:nvPr>
            <p:ph type="ctrTitle"/>
          </p:nvPr>
        </p:nvSpPr>
        <p:spPr>
          <a:xfrm>
            <a:off x="1600200" y="2286000"/>
            <a:ext cx="8991600" cy="1828800"/>
          </a:xfrm>
          <a:noFill/>
          <a:ln>
            <a:solidFill>
              <a:schemeClr val="tx1"/>
            </a:solidFill>
          </a:ln>
        </p:spPr>
        <p:txBody>
          <a:bodyPr>
            <a:normAutofit/>
          </a:bodyPr>
          <a:lstStyle/>
          <a:p>
            <a:r>
              <a:rPr lang="en-US" sz="3200">
                <a:solidFill>
                  <a:schemeClr val="tx1"/>
                </a:solidFill>
              </a:rPr>
              <a:t>NETWORK FLOWS</a:t>
            </a:r>
          </a:p>
        </p:txBody>
      </p:sp>
    </p:spTree>
    <p:extLst>
      <p:ext uri="{BB962C8B-B14F-4D97-AF65-F5344CB8AC3E}">
        <p14:creationId xmlns:p14="http://schemas.microsoft.com/office/powerpoint/2010/main" val="277798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9466620F-6627-4872-8E2B-3D16B3591945}"/>
              </a:ext>
            </a:extLst>
          </p:cNvPr>
          <p:cNvSpPr>
            <a:spLocks noGrp="1"/>
          </p:cNvSpPr>
          <p:nvPr>
            <p:ph type="title"/>
          </p:nvPr>
        </p:nvSpPr>
        <p:spPr>
          <a:xfrm>
            <a:off x="2231136" y="467418"/>
            <a:ext cx="7729728" cy="1188720"/>
          </a:xfrm>
          <a:solidFill>
            <a:srgbClr val="FFFFFF"/>
          </a:solidFill>
        </p:spPr>
        <p:txBody>
          <a:bodyPr>
            <a:normAutofit/>
          </a:bodyPr>
          <a:lstStyle/>
          <a:p>
            <a:r>
              <a:rPr lang="en-US" dirty="0"/>
              <a:t>Transport system in </a:t>
            </a:r>
            <a:r>
              <a:rPr lang="en-US" dirty="0" err="1"/>
              <a:t>uSA</a:t>
            </a:r>
            <a:endParaRPr lang="en-US" dirty="0"/>
          </a:p>
        </p:txBody>
      </p:sp>
      <p:pic>
        <p:nvPicPr>
          <p:cNvPr id="7" name="road trips">
            <a:hlinkClick r:id="" action="ppaction://media"/>
            <a:extLst>
              <a:ext uri="{FF2B5EF4-FFF2-40B4-BE49-F238E27FC236}">
                <a16:creationId xmlns:a16="http://schemas.microsoft.com/office/drawing/2014/main" id="{0C4DDD8C-64F6-4063-8B2D-19B127251C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51223" y="2123556"/>
            <a:ext cx="5951538" cy="3101975"/>
          </a:xfrm>
        </p:spPr>
      </p:pic>
    </p:spTree>
    <p:extLst>
      <p:ext uri="{BB962C8B-B14F-4D97-AF65-F5344CB8AC3E}">
        <p14:creationId xmlns:p14="http://schemas.microsoft.com/office/powerpoint/2010/main" val="1415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446DE-9DE8-4A7D-AEC4-C9A41654B07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CONSTRAINTS</a:t>
            </a:r>
          </a:p>
        </p:txBody>
      </p:sp>
      <p:sp>
        <p:nvSpPr>
          <p:cNvPr id="3" name="Content Placeholder 2">
            <a:extLst>
              <a:ext uri="{FF2B5EF4-FFF2-40B4-BE49-F238E27FC236}">
                <a16:creationId xmlns:a16="http://schemas.microsoft.com/office/drawing/2014/main" id="{3C5D4FE3-C53C-48CE-9516-6547B3B2EABA}"/>
              </a:ext>
            </a:extLst>
          </p:cNvPr>
          <p:cNvSpPr>
            <a:spLocks noGrp="1"/>
          </p:cNvSpPr>
          <p:nvPr>
            <p:ph idx="1"/>
          </p:nvPr>
        </p:nvSpPr>
        <p:spPr>
          <a:xfrm>
            <a:off x="643468" y="2638044"/>
            <a:ext cx="3363974" cy="3415622"/>
          </a:xfrm>
        </p:spPr>
        <p:txBody>
          <a:bodyPr>
            <a:normAutofit/>
          </a:bodyPr>
          <a:lstStyle/>
          <a:p>
            <a:r>
              <a:rPr lang="en-US" dirty="0">
                <a:solidFill>
                  <a:schemeClr val="bg1"/>
                </a:solidFill>
              </a:rPr>
              <a:t>Capacity: Maximum amount that can be transported at a fixed period of time.</a:t>
            </a:r>
          </a:p>
          <a:p>
            <a:r>
              <a:rPr lang="en-US" dirty="0">
                <a:solidFill>
                  <a:schemeClr val="bg1"/>
                </a:solidFill>
              </a:rPr>
              <a:t>Cost: We will discuss this further in min cost flow case for the transportation system. </a:t>
            </a:r>
          </a:p>
        </p:txBody>
      </p:sp>
      <p:pic>
        <p:nvPicPr>
          <p:cNvPr id="7" name="Graphic 6" descr="Warning">
            <a:extLst>
              <a:ext uri="{FF2B5EF4-FFF2-40B4-BE49-F238E27FC236}">
                <a16:creationId xmlns:a16="http://schemas.microsoft.com/office/drawing/2014/main" id="{F0C012FD-4675-4653-BD1B-8B1429227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72308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23">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33A19-0841-4896-8F4D-866EA72D4DA6}"/>
              </a:ext>
            </a:extLst>
          </p:cNvPr>
          <p:cNvSpPr>
            <a:spLocks noGrp="1"/>
          </p:cNvSpPr>
          <p:nvPr>
            <p:ph type="title"/>
          </p:nvPr>
        </p:nvSpPr>
        <p:spPr>
          <a:xfrm>
            <a:off x="640080" y="2681105"/>
            <a:ext cx="3401568" cy="1495794"/>
          </a:xfrm>
          <a:prstGeom prst="ellipse">
            <a:avLst/>
          </a:prstGeom>
          <a:solidFill>
            <a:srgbClr val="FFFFFF"/>
          </a:solidFill>
          <a:ln>
            <a:solidFill>
              <a:srgbClr val="262626"/>
            </a:solidFill>
          </a:ln>
        </p:spPr>
        <p:txBody>
          <a:bodyPr>
            <a:normAutofit/>
          </a:bodyPr>
          <a:lstStyle/>
          <a:p>
            <a:r>
              <a:rPr lang="en-US" sz="1500"/>
              <a:t>Finding an Optimal Solution</a:t>
            </a:r>
          </a:p>
        </p:txBody>
      </p:sp>
      <p:sp useBgFill="1">
        <p:nvSpPr>
          <p:cNvPr id="48" name="Rectangle 25">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9" name="Content Placeholder 2">
            <a:extLst>
              <a:ext uri="{FF2B5EF4-FFF2-40B4-BE49-F238E27FC236}">
                <a16:creationId xmlns:a16="http://schemas.microsoft.com/office/drawing/2014/main" id="{F60CE147-EC0C-4A6B-8BE8-F4F6FEB1ECEB}"/>
              </a:ext>
            </a:extLst>
          </p:cNvPr>
          <p:cNvGraphicFramePr>
            <a:graphicFrameLocks noGrp="1"/>
          </p:cNvGraphicFramePr>
          <p:nvPr>
            <p:ph idx="1"/>
            <p:extLst>
              <p:ext uri="{D42A27DB-BD31-4B8C-83A1-F6EECF244321}">
                <p14:modId xmlns:p14="http://schemas.microsoft.com/office/powerpoint/2010/main" val="1473410914"/>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8908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A3764AE-D7B7-4CB5-A0E1-2885E459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68B57A12-C62A-4DC2-B56D-99AA618FD3AB}"/>
              </a:ext>
            </a:extLst>
          </p:cNvPr>
          <p:cNvSpPr>
            <a:spLocks noGrp="1"/>
          </p:cNvSpPr>
          <p:nvPr>
            <p:ph type="title"/>
          </p:nvPr>
        </p:nvSpPr>
        <p:spPr>
          <a:xfrm>
            <a:off x="537563" y="2099144"/>
            <a:ext cx="3779460" cy="1329856"/>
          </a:xfrm>
          <a:noFill/>
          <a:ln>
            <a:solidFill>
              <a:schemeClr val="tx1">
                <a:lumMod val="85000"/>
                <a:lumOff val="15000"/>
              </a:schemeClr>
            </a:solidFill>
          </a:ln>
        </p:spPr>
        <p:txBody>
          <a:bodyPr>
            <a:normAutofit/>
          </a:bodyPr>
          <a:lstStyle/>
          <a:p>
            <a:r>
              <a:rPr lang="en-US" sz="2400" dirty="0">
                <a:solidFill>
                  <a:schemeClr val="tx1">
                    <a:lumMod val="95000"/>
                    <a:lumOff val="5000"/>
                  </a:schemeClr>
                </a:solidFill>
              </a:rPr>
              <a:t>Maximum flow problem</a:t>
            </a:r>
          </a:p>
        </p:txBody>
      </p:sp>
      <p:sp useBgFill="1">
        <p:nvSpPr>
          <p:cNvPr id="15" name="Rectangle 14">
            <a:extLst>
              <a:ext uri="{FF2B5EF4-FFF2-40B4-BE49-F238E27FC236}">
                <a16:creationId xmlns:a16="http://schemas.microsoft.com/office/drawing/2014/main" id="{329C095C-3AB6-49D8-9436-3672566FE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18" name="Content Placeholder 17">
            <a:extLst>
              <a:ext uri="{FF2B5EF4-FFF2-40B4-BE49-F238E27FC236}">
                <a16:creationId xmlns:a16="http://schemas.microsoft.com/office/drawing/2014/main" id="{F958DD56-44E4-4784-ACEC-87082DF520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1912" y="756870"/>
            <a:ext cx="5740813" cy="5485667"/>
          </a:xfrm>
        </p:spPr>
      </p:pic>
      <p:sp>
        <p:nvSpPr>
          <p:cNvPr id="24" name="TextBox 23">
            <a:extLst>
              <a:ext uri="{FF2B5EF4-FFF2-40B4-BE49-F238E27FC236}">
                <a16:creationId xmlns:a16="http://schemas.microsoft.com/office/drawing/2014/main" id="{2FFAD241-B3DF-44C9-9030-69F6DAF06042}"/>
              </a:ext>
            </a:extLst>
          </p:cNvPr>
          <p:cNvSpPr txBox="1"/>
          <p:nvPr/>
        </p:nvSpPr>
        <p:spPr>
          <a:xfrm>
            <a:off x="879275" y="4327815"/>
            <a:ext cx="327073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rPr>
              <a:t>Legends: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6A21D"/>
                </a:solidFill>
                <a:effectLst/>
                <a:uLnTx/>
                <a:uFillTx/>
                <a:latin typeface="Gill Sans MT" panose="020B0502020104020203"/>
                <a:ea typeface="+mn-ea"/>
                <a:cs typeface="+mn-cs"/>
              </a:rPr>
              <a:t>Orange:   </a:t>
            </a:r>
            <a:r>
              <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rPr>
              <a:t>Source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Gill Sans MT" panose="020B0502020104020203"/>
                <a:ea typeface="+mn-ea"/>
                <a:cs typeface="+mn-cs"/>
              </a:rPr>
              <a:t>Green:     </a:t>
            </a:r>
            <a:r>
              <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rPr>
              <a:t>Sink Node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Gill Sans MT" panose="020B0502020104020203"/>
                <a:ea typeface="+mn-ea"/>
                <a:cs typeface="+mn-cs"/>
              </a:rPr>
              <a:t>Blue:       </a:t>
            </a:r>
            <a:r>
              <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rPr>
              <a:t>Max capacity</a:t>
            </a:r>
          </a:p>
        </p:txBody>
      </p:sp>
    </p:spTree>
    <p:extLst>
      <p:ext uri="{BB962C8B-B14F-4D97-AF65-F5344CB8AC3E}">
        <p14:creationId xmlns:p14="http://schemas.microsoft.com/office/powerpoint/2010/main" val="408949951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A3764AE-D7B7-4CB5-A0E1-2885E459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68B57A12-C62A-4DC2-B56D-99AA618FD3AB}"/>
              </a:ext>
            </a:extLst>
          </p:cNvPr>
          <p:cNvSpPr>
            <a:spLocks noGrp="1"/>
          </p:cNvSpPr>
          <p:nvPr>
            <p:ph type="title"/>
          </p:nvPr>
        </p:nvSpPr>
        <p:spPr>
          <a:xfrm>
            <a:off x="537563" y="2099144"/>
            <a:ext cx="3610691" cy="2673194"/>
          </a:xfrm>
          <a:noFill/>
          <a:ln>
            <a:solidFill>
              <a:schemeClr val="tx1">
                <a:lumMod val="85000"/>
                <a:lumOff val="15000"/>
              </a:schemeClr>
            </a:solidFill>
          </a:ln>
        </p:spPr>
        <p:txBody>
          <a:bodyPr>
            <a:normAutofit/>
          </a:bodyPr>
          <a:lstStyle/>
          <a:p>
            <a:r>
              <a:rPr lang="en-US" sz="2400">
                <a:solidFill>
                  <a:schemeClr val="tx1">
                    <a:lumMod val="95000"/>
                    <a:lumOff val="5000"/>
                  </a:schemeClr>
                </a:solidFill>
              </a:rPr>
              <a:t>Maximum flow problem</a:t>
            </a:r>
          </a:p>
        </p:txBody>
      </p:sp>
      <p:sp useBgFill="1">
        <p:nvSpPr>
          <p:cNvPr id="15" name="Rectangle 14">
            <a:extLst>
              <a:ext uri="{FF2B5EF4-FFF2-40B4-BE49-F238E27FC236}">
                <a16:creationId xmlns:a16="http://schemas.microsoft.com/office/drawing/2014/main" id="{329C095C-3AB6-49D8-9436-3672566FE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Maximum Flow Exhaustion of Paths Algorithm">
            <a:hlinkClick r:id="" action="ppaction://media"/>
            <a:extLst>
              <a:ext uri="{FF2B5EF4-FFF2-40B4-BE49-F238E27FC236}">
                <a16:creationId xmlns:a16="http://schemas.microsoft.com/office/drawing/2014/main" id="{5CDE5DB4-5E02-4814-95F1-7B550AFC87BD}"/>
              </a:ext>
            </a:extLst>
          </p:cNvPr>
          <p:cNvPicPr>
            <a:picLocks noGrp="1" noChangeAspect="1"/>
          </p:cNvPicPr>
          <p:nvPr>
            <p:ph idx="1"/>
            <a:videoFile r:link="rId1"/>
            <p:extLst>
              <p:ext uri="{DAA4B4D4-6D71-4841-9C94-3DE7FCFB9230}">
                <p14:media xmlns:p14="http://schemas.microsoft.com/office/powerpoint/2010/main" r:embed="rId2">
                  <p14:trim st="8000"/>
                </p14:media>
              </p:ext>
            </p:extLst>
          </p:nvPr>
        </p:nvPicPr>
        <p:blipFill>
          <a:blip r:embed="rId4"/>
          <a:stretch>
            <a:fillRect/>
          </a:stretch>
        </p:blipFill>
        <p:spPr>
          <a:xfrm>
            <a:off x="5434000" y="1256343"/>
            <a:ext cx="5827712" cy="4371975"/>
          </a:xfrm>
        </p:spPr>
      </p:pic>
    </p:spTree>
    <p:extLst>
      <p:ext uri="{BB962C8B-B14F-4D97-AF65-F5344CB8AC3E}">
        <p14:creationId xmlns:p14="http://schemas.microsoft.com/office/powerpoint/2010/main" val="7892655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BAFB5"/>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4C19D39F-6A8A-45C6-BBEC-DF8D9603EDB9}"/>
              </a:ext>
            </a:extLst>
          </p:cNvPr>
          <p:cNvSpPr>
            <a:spLocks noGrp="1"/>
          </p:cNvSpPr>
          <p:nvPr>
            <p:ph type="title"/>
          </p:nvPr>
        </p:nvSpPr>
        <p:spPr>
          <a:xfrm>
            <a:off x="1949518" y="1059838"/>
            <a:ext cx="3632052" cy="4738324"/>
          </a:xfrm>
          <a:prstGeom prst="ellipse">
            <a:avLst/>
          </a:prstGeom>
          <a:noFill/>
          <a:ln>
            <a:noFill/>
          </a:ln>
        </p:spPr>
        <p:txBody>
          <a:bodyPr>
            <a:normAutofit/>
          </a:bodyPr>
          <a:lstStyle/>
          <a:p>
            <a:r>
              <a:rPr lang="en-US" sz="3600" dirty="0">
                <a:solidFill>
                  <a:schemeClr val="bg1"/>
                </a:solidFill>
              </a:rPr>
              <a:t>PYTHON CODE</a:t>
            </a:r>
          </a:p>
        </p:txBody>
      </p:sp>
      <p:pic>
        <p:nvPicPr>
          <p:cNvPr id="5" name="Content Placeholder 4">
            <a:extLst>
              <a:ext uri="{FF2B5EF4-FFF2-40B4-BE49-F238E27FC236}">
                <a16:creationId xmlns:a16="http://schemas.microsoft.com/office/drawing/2014/main" id="{F99DFED7-AAD0-4822-8595-CE4859D2F5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8175" y="272562"/>
            <a:ext cx="5933825" cy="6093069"/>
          </a:xfrm>
        </p:spPr>
      </p:pic>
    </p:spTree>
    <p:extLst>
      <p:ext uri="{BB962C8B-B14F-4D97-AF65-F5344CB8AC3E}">
        <p14:creationId xmlns:p14="http://schemas.microsoft.com/office/powerpoint/2010/main" val="407088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useBgFill="1">
        <p:nvSpPr>
          <p:cNvPr id="19" name="Rectangle 14">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7" name="Oval 16">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3CF5C37A-730C-4BC1-BA9C-465363BA65F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Minimum Cost Flow Problem</a:t>
            </a:r>
          </a:p>
        </p:txBody>
      </p:sp>
      <p:sp>
        <p:nvSpPr>
          <p:cNvPr id="3" name="Content Placeholder 2">
            <a:extLst>
              <a:ext uri="{FF2B5EF4-FFF2-40B4-BE49-F238E27FC236}">
                <a16:creationId xmlns:a16="http://schemas.microsoft.com/office/drawing/2014/main" id="{F8834AE6-7278-4A7A-ADA3-BA36BEB7E983}"/>
              </a:ext>
            </a:extLst>
          </p:cNvPr>
          <p:cNvSpPr>
            <a:spLocks noGrp="1"/>
          </p:cNvSpPr>
          <p:nvPr>
            <p:ph idx="1"/>
          </p:nvPr>
        </p:nvSpPr>
        <p:spPr>
          <a:xfrm>
            <a:off x="5591695" y="1402080"/>
            <a:ext cx="5320696" cy="4053840"/>
          </a:xfrm>
        </p:spPr>
        <p:txBody>
          <a:bodyPr anchor="ctr">
            <a:normAutofit/>
          </a:bodyPr>
          <a:lstStyle/>
          <a:p>
            <a:r>
              <a:rPr lang="en-US" dirty="0"/>
              <a:t>The min cost flow problem also has special nodes, called supply nodes or demand nodes, which are similar to the source and sink in the max flow problem. Material is transported from supply nodes to demand nodes.</a:t>
            </a:r>
          </a:p>
          <a:p>
            <a:r>
              <a:rPr lang="en-US" dirty="0"/>
              <a:t>At a </a:t>
            </a:r>
            <a:r>
              <a:rPr lang="en-US" i="1" dirty="0"/>
              <a:t>supply node</a:t>
            </a:r>
            <a:r>
              <a:rPr lang="en-US" dirty="0"/>
              <a:t>, a positive amount the supply is added to the flow. A supply could represent production at that node.</a:t>
            </a:r>
          </a:p>
          <a:p>
            <a:r>
              <a:rPr lang="en-US" dirty="0"/>
              <a:t>At a </a:t>
            </a:r>
            <a:r>
              <a:rPr lang="en-US" i="1" dirty="0"/>
              <a:t>demand node</a:t>
            </a:r>
            <a:r>
              <a:rPr lang="en-US" dirty="0"/>
              <a:t>, a negative amount the demand is taken away from the flow. A demand could represent consumption at that node.</a:t>
            </a:r>
          </a:p>
          <a:p>
            <a:r>
              <a:rPr lang="en-US" dirty="0"/>
              <a:t>Represented in the figure as (Capacity, Cost) and nodes have values for supply and demand.</a:t>
            </a:r>
          </a:p>
        </p:txBody>
      </p:sp>
    </p:spTree>
    <p:extLst>
      <p:ext uri="{BB962C8B-B14F-4D97-AF65-F5344CB8AC3E}">
        <p14:creationId xmlns:p14="http://schemas.microsoft.com/office/powerpoint/2010/main" val="199286765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useBgFill="1">
        <p:nvSpPr>
          <p:cNvPr id="19" name="Rectangle 14">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7" name="Oval 16">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3CF5C37A-730C-4BC1-BA9C-465363BA65F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Minimum Cost Flow Problem</a:t>
            </a:r>
          </a:p>
        </p:txBody>
      </p:sp>
      <p:pic>
        <p:nvPicPr>
          <p:cNvPr id="5" name="Content Placeholder 4">
            <a:extLst>
              <a:ext uri="{FF2B5EF4-FFF2-40B4-BE49-F238E27FC236}">
                <a16:creationId xmlns:a16="http://schemas.microsoft.com/office/drawing/2014/main" id="{38580AFC-C986-4447-B957-17175256011C}"/>
              </a:ext>
            </a:extLst>
          </p:cNvPr>
          <p:cNvPicPr>
            <a:picLocks noGrp="1" noChangeAspect="1"/>
          </p:cNvPicPr>
          <p:nvPr>
            <p:ph idx="1"/>
          </p:nvPr>
        </p:nvPicPr>
        <p:blipFill>
          <a:blip r:embed="rId2"/>
          <a:stretch>
            <a:fillRect/>
          </a:stretch>
        </p:blipFill>
        <p:spPr>
          <a:xfrm>
            <a:off x="5319049" y="387399"/>
            <a:ext cx="6400454" cy="5032689"/>
          </a:xfrm>
        </p:spPr>
      </p:pic>
      <p:sp>
        <p:nvSpPr>
          <p:cNvPr id="8" name="TextBox 7">
            <a:extLst>
              <a:ext uri="{FF2B5EF4-FFF2-40B4-BE49-F238E27FC236}">
                <a16:creationId xmlns:a16="http://schemas.microsoft.com/office/drawing/2014/main" id="{DA1D9383-F53F-4214-BF19-E2FF16A06693}"/>
              </a:ext>
            </a:extLst>
          </p:cNvPr>
          <p:cNvSpPr txBox="1"/>
          <p:nvPr/>
        </p:nvSpPr>
        <p:spPr>
          <a:xfrm>
            <a:off x="5085335" y="5582172"/>
            <a:ext cx="6680006" cy="923330"/>
          </a:xfrm>
          <a:prstGeom prst="rect">
            <a:avLst/>
          </a:prstGeom>
          <a:noFill/>
        </p:spPr>
        <p:txBody>
          <a:bodyPr wrap="square" rtlCol="0">
            <a:spAutoFit/>
          </a:bodyPr>
          <a:lstStyle/>
          <a:p>
            <a:r>
              <a:rPr lang="en-US" dirty="0"/>
              <a:t>Note: At each node, the total flow leading out of the node minus the total flow leading in to the node equals the supply (or demand) at that node.</a:t>
            </a:r>
          </a:p>
        </p:txBody>
      </p:sp>
    </p:spTree>
    <p:extLst>
      <p:ext uri="{BB962C8B-B14F-4D97-AF65-F5344CB8AC3E}">
        <p14:creationId xmlns:p14="http://schemas.microsoft.com/office/powerpoint/2010/main" val="68741199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useBgFill="1">
        <p:nvSpPr>
          <p:cNvPr id="19" name="Rectangle 14">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7" name="Oval 16">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3CF5C37A-730C-4BC1-BA9C-465363BA65F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OPTIMAL SOLUTION</a:t>
            </a:r>
          </a:p>
        </p:txBody>
      </p:sp>
      <p:sp>
        <p:nvSpPr>
          <p:cNvPr id="3" name="Content Placeholder 2">
            <a:extLst>
              <a:ext uri="{FF2B5EF4-FFF2-40B4-BE49-F238E27FC236}">
                <a16:creationId xmlns:a16="http://schemas.microsoft.com/office/drawing/2014/main" id="{F8834AE6-7278-4A7A-ADA3-BA36BEB7E983}"/>
              </a:ext>
            </a:extLst>
          </p:cNvPr>
          <p:cNvSpPr>
            <a:spLocks noGrp="1"/>
          </p:cNvSpPr>
          <p:nvPr>
            <p:ph idx="1"/>
          </p:nvPr>
        </p:nvSpPr>
        <p:spPr>
          <a:xfrm>
            <a:off x="5591695" y="1402080"/>
            <a:ext cx="5320696" cy="4053840"/>
          </a:xfrm>
        </p:spPr>
        <p:txBody>
          <a:bodyPr anchor="ctr">
            <a:normAutofit/>
          </a:bodyPr>
          <a:lstStyle/>
          <a:p>
            <a:r>
              <a:rPr lang="en-US" dirty="0"/>
              <a:t>Optimal solution for this would be to first find out the maximum flow from the arcs and multiply them by their individual costs which results in cost between two nodes.</a:t>
            </a:r>
          </a:p>
          <a:p>
            <a:r>
              <a:rPr lang="en-US" dirty="0"/>
              <a:t>After that this cost is added to all the costs possible between the nodes and the resultant becomes the min cost possible while providing a maximum flow.</a:t>
            </a:r>
          </a:p>
        </p:txBody>
      </p:sp>
    </p:spTree>
    <p:extLst>
      <p:ext uri="{BB962C8B-B14F-4D97-AF65-F5344CB8AC3E}">
        <p14:creationId xmlns:p14="http://schemas.microsoft.com/office/powerpoint/2010/main" val="328133054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83B34-BB48-4AE6-9F94-F28FA164AD72}"/>
              </a:ext>
            </a:extLst>
          </p:cNvPr>
          <p:cNvPicPr>
            <a:picLocks noChangeAspect="1"/>
          </p:cNvPicPr>
          <p:nvPr/>
        </p:nvPicPr>
        <p:blipFill>
          <a:blip r:embed="rId2"/>
          <a:stretch>
            <a:fillRect/>
          </a:stretch>
        </p:blipFill>
        <p:spPr>
          <a:xfrm>
            <a:off x="4402281" y="0"/>
            <a:ext cx="10287001" cy="6858000"/>
          </a:xfrm>
          <a:prstGeom prst="rect">
            <a:avLst/>
          </a:prstGeom>
        </p:spPr>
      </p:pic>
      <p:sp>
        <p:nvSpPr>
          <p:cNvPr id="6" name="TextBox 5">
            <a:extLst>
              <a:ext uri="{FF2B5EF4-FFF2-40B4-BE49-F238E27FC236}">
                <a16:creationId xmlns:a16="http://schemas.microsoft.com/office/drawing/2014/main" id="{0AE2042F-55E3-4BEB-909A-D943894FEA6A}"/>
              </a:ext>
            </a:extLst>
          </p:cNvPr>
          <p:cNvSpPr txBox="1"/>
          <p:nvPr/>
        </p:nvSpPr>
        <p:spPr>
          <a:xfrm>
            <a:off x="914401" y="2967335"/>
            <a:ext cx="5070764" cy="923330"/>
          </a:xfrm>
          <a:prstGeom prst="rect">
            <a:avLst/>
          </a:prstGeom>
          <a:noFill/>
        </p:spPr>
        <p:txBody>
          <a:bodyPr wrap="square" rtlCol="0">
            <a:spAutoFit/>
          </a:bodyPr>
          <a:lstStyle/>
          <a:p>
            <a:r>
              <a:rPr lang="en-US" sz="3600" dirty="0">
                <a:solidFill>
                  <a:srgbClr val="FF0000"/>
                </a:solidFill>
                <a:latin typeface="Arial Nova Light" panose="020B0604020202020204" pitchFamily="34" charset="0"/>
              </a:rPr>
              <a:t>Ami</a:t>
            </a:r>
            <a:r>
              <a:rPr lang="en-US" sz="3600" dirty="0">
                <a:latin typeface="Arial Nova Light" panose="020B0604020202020204" pitchFamily="34" charset="0"/>
              </a:rPr>
              <a:t> Vora</a:t>
            </a:r>
          </a:p>
          <a:p>
            <a:r>
              <a:rPr lang="en-US" dirty="0">
                <a:solidFill>
                  <a:srgbClr val="FF0000"/>
                </a:solidFill>
                <a:latin typeface="Arial Nova Light" panose="020B0604020202020204" pitchFamily="34" charset="0"/>
              </a:rPr>
              <a:t>vora.am</a:t>
            </a:r>
            <a:r>
              <a:rPr lang="en-US" dirty="0">
                <a:latin typeface="Arial Nova Light" panose="020B0604020202020204" pitchFamily="34" charset="0"/>
              </a:rPr>
              <a:t>@husky.neu.edu</a:t>
            </a:r>
          </a:p>
        </p:txBody>
      </p:sp>
    </p:spTree>
    <p:extLst>
      <p:ext uri="{BB962C8B-B14F-4D97-AF65-F5344CB8AC3E}">
        <p14:creationId xmlns:p14="http://schemas.microsoft.com/office/powerpoint/2010/main" val="4236983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BAFB5"/>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47063437-B7AC-447F-98C3-DAE4BB546775}"/>
              </a:ext>
            </a:extLst>
          </p:cNvPr>
          <p:cNvSpPr>
            <a:spLocks noGrp="1"/>
          </p:cNvSpPr>
          <p:nvPr>
            <p:ph type="title"/>
          </p:nvPr>
        </p:nvSpPr>
        <p:spPr>
          <a:xfrm>
            <a:off x="1949518" y="1059838"/>
            <a:ext cx="3632052" cy="4738324"/>
          </a:xfrm>
          <a:noFill/>
          <a:ln>
            <a:noFill/>
          </a:ln>
        </p:spPr>
        <p:txBody>
          <a:bodyPr>
            <a:normAutofit/>
          </a:bodyPr>
          <a:lstStyle/>
          <a:p>
            <a:r>
              <a:rPr lang="en-US" sz="3600">
                <a:solidFill>
                  <a:schemeClr val="bg1"/>
                </a:solidFill>
              </a:rPr>
              <a:t>Python code</a:t>
            </a:r>
            <a:endParaRPr lang="en-US" sz="3600" dirty="0">
              <a:solidFill>
                <a:schemeClr val="bg1"/>
              </a:solidFill>
            </a:endParaRPr>
          </a:p>
        </p:txBody>
      </p:sp>
      <p:pic>
        <p:nvPicPr>
          <p:cNvPr id="5" name="Content Placeholder 4">
            <a:extLst>
              <a:ext uri="{FF2B5EF4-FFF2-40B4-BE49-F238E27FC236}">
                <a16:creationId xmlns:a16="http://schemas.microsoft.com/office/drawing/2014/main" id="{4C7741D6-8178-4704-B251-4F238892FA4F}"/>
              </a:ext>
            </a:extLst>
          </p:cNvPr>
          <p:cNvPicPr>
            <a:picLocks noGrp="1" noChangeAspect="1"/>
          </p:cNvPicPr>
          <p:nvPr>
            <p:ph idx="1"/>
          </p:nvPr>
        </p:nvPicPr>
        <p:blipFill>
          <a:blip r:embed="rId2"/>
          <a:stretch>
            <a:fillRect/>
          </a:stretch>
        </p:blipFill>
        <p:spPr>
          <a:xfrm>
            <a:off x="6275157" y="656133"/>
            <a:ext cx="5916843" cy="5346797"/>
          </a:xfrm>
        </p:spPr>
      </p:pic>
    </p:spTree>
    <p:extLst>
      <p:ext uri="{BB962C8B-B14F-4D97-AF65-F5344CB8AC3E}">
        <p14:creationId xmlns:p14="http://schemas.microsoft.com/office/powerpoint/2010/main" val="3055480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E2042F-55E3-4BEB-909A-D943894FEA6A}"/>
              </a:ext>
            </a:extLst>
          </p:cNvPr>
          <p:cNvSpPr txBox="1"/>
          <p:nvPr/>
        </p:nvSpPr>
        <p:spPr>
          <a:xfrm>
            <a:off x="914401" y="2967335"/>
            <a:ext cx="5070764" cy="923330"/>
          </a:xfrm>
          <a:prstGeom prst="rect">
            <a:avLst/>
          </a:prstGeom>
          <a:noFill/>
        </p:spPr>
        <p:txBody>
          <a:bodyPr wrap="square" rtlCol="0">
            <a:spAutoFit/>
          </a:bodyPr>
          <a:lstStyle/>
          <a:p>
            <a:r>
              <a:rPr lang="en-US" sz="3600" dirty="0">
                <a:solidFill>
                  <a:srgbClr val="00B050"/>
                </a:solidFill>
                <a:latin typeface="Arial Nova Light" panose="020B0604020202020204" pitchFamily="34" charset="0"/>
              </a:rPr>
              <a:t>Hemin </a:t>
            </a:r>
            <a:r>
              <a:rPr lang="en-US" sz="3600" dirty="0">
                <a:latin typeface="Arial Nova Light" panose="020B0604020202020204" pitchFamily="34" charset="0"/>
              </a:rPr>
              <a:t>Joshi</a:t>
            </a:r>
          </a:p>
          <a:p>
            <a:r>
              <a:rPr lang="en-US" dirty="0">
                <a:solidFill>
                  <a:srgbClr val="00B050"/>
                </a:solidFill>
                <a:latin typeface="Arial Nova Light" panose="020B0604020202020204" pitchFamily="34" charset="0"/>
              </a:rPr>
              <a:t>joshi.he</a:t>
            </a:r>
            <a:r>
              <a:rPr lang="en-US" dirty="0">
                <a:latin typeface="Arial Nova Light" panose="020B0604020202020204" pitchFamily="34" charset="0"/>
              </a:rPr>
              <a:t>@husky.neu.edu</a:t>
            </a:r>
          </a:p>
        </p:txBody>
      </p:sp>
      <p:pic>
        <p:nvPicPr>
          <p:cNvPr id="4" name="Picture 3">
            <a:extLst>
              <a:ext uri="{FF2B5EF4-FFF2-40B4-BE49-F238E27FC236}">
                <a16:creationId xmlns:a16="http://schemas.microsoft.com/office/drawing/2014/main" id="{F948107E-94A9-4156-90CE-48F4CF3FA6AD}"/>
              </a:ext>
            </a:extLst>
          </p:cNvPr>
          <p:cNvPicPr>
            <a:picLocks noChangeAspect="1"/>
          </p:cNvPicPr>
          <p:nvPr/>
        </p:nvPicPr>
        <p:blipFill>
          <a:blip r:embed="rId2"/>
          <a:stretch>
            <a:fillRect/>
          </a:stretch>
        </p:blipFill>
        <p:spPr>
          <a:xfrm>
            <a:off x="6096000" y="104931"/>
            <a:ext cx="5143500" cy="6858000"/>
          </a:xfrm>
          <a:prstGeom prst="rect">
            <a:avLst/>
          </a:prstGeom>
        </p:spPr>
      </p:pic>
    </p:spTree>
    <p:extLst>
      <p:ext uri="{BB962C8B-B14F-4D97-AF65-F5344CB8AC3E}">
        <p14:creationId xmlns:p14="http://schemas.microsoft.com/office/powerpoint/2010/main" val="4022102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uber driver icon">
            <a:extLst>
              <a:ext uri="{FF2B5EF4-FFF2-40B4-BE49-F238E27FC236}">
                <a16:creationId xmlns:a16="http://schemas.microsoft.com/office/drawing/2014/main" id="{0FA9C76E-2B36-41E6-9DFD-9DC504794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200025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E5CED1-C93F-42F6-9851-44FB13054542}"/>
              </a:ext>
            </a:extLst>
          </p:cNvPr>
          <p:cNvPicPr>
            <a:picLocks noChangeAspect="1"/>
          </p:cNvPicPr>
          <p:nvPr/>
        </p:nvPicPr>
        <p:blipFill>
          <a:blip r:embed="rId3"/>
          <a:stretch>
            <a:fillRect/>
          </a:stretch>
        </p:blipFill>
        <p:spPr>
          <a:xfrm>
            <a:off x="2937791" y="270791"/>
            <a:ext cx="6316417" cy="6316417"/>
          </a:xfrm>
          <a:prstGeom prst="rect">
            <a:avLst/>
          </a:prstGeom>
        </p:spPr>
      </p:pic>
    </p:spTree>
    <p:extLst>
      <p:ext uri="{BB962C8B-B14F-4D97-AF65-F5344CB8AC3E}">
        <p14:creationId xmlns:p14="http://schemas.microsoft.com/office/powerpoint/2010/main" val="55113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 pathEditMode="relative" rAng="0" ptsTypes="AA">
                                      <p:cBhvr>
                                        <p:cTn id="6" dur="2000" fill="hold"/>
                                        <p:tgtEl>
                                          <p:spTgt spid="9"/>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0 0 L -0.25 0 " pathEditMode="relative" rAng="0" ptsTypes="AA">
                                      <p:cBhvr>
                                        <p:cTn id="8" dur="2000" fill="hold"/>
                                        <p:tgtEl>
                                          <p:spTgt spid="1030"/>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coffee png">
            <a:extLst>
              <a:ext uri="{FF2B5EF4-FFF2-40B4-BE49-F238E27FC236}">
                <a16:creationId xmlns:a16="http://schemas.microsoft.com/office/drawing/2014/main" id="{9211C092-EDAE-4F5E-86C3-DAC8999EC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68" y="1070567"/>
            <a:ext cx="4648132" cy="47168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agel png">
            <a:extLst>
              <a:ext uri="{FF2B5EF4-FFF2-40B4-BE49-F238E27FC236}">
                <a16:creationId xmlns:a16="http://schemas.microsoft.com/office/drawing/2014/main" id="{12684D4D-2C4A-40FE-BA49-E292BEF6B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9115"/>
            <a:ext cx="4401461" cy="41597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EDE674-EC96-4DF1-8606-62C4730D1EFB}"/>
              </a:ext>
            </a:extLst>
          </p:cNvPr>
          <p:cNvPicPr>
            <a:picLocks noChangeAspect="1"/>
          </p:cNvPicPr>
          <p:nvPr/>
        </p:nvPicPr>
        <p:blipFill>
          <a:blip r:embed="rId4"/>
          <a:stretch>
            <a:fillRect/>
          </a:stretch>
        </p:blipFill>
        <p:spPr>
          <a:xfrm>
            <a:off x="2628609" y="0"/>
            <a:ext cx="6858000" cy="6858000"/>
          </a:xfrm>
          <a:prstGeom prst="rect">
            <a:avLst/>
          </a:prstGeom>
        </p:spPr>
      </p:pic>
    </p:spTree>
    <p:extLst>
      <p:ext uri="{BB962C8B-B14F-4D97-AF65-F5344CB8AC3E}">
        <p14:creationId xmlns:p14="http://schemas.microsoft.com/office/powerpoint/2010/main" val="413285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2054"/>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2052"/>
                                        </p:tgtEl>
                                        <p:attrNameLst>
                                          <p:attrName>ppt_x</p:attrName>
                                          <p:attrName>ppt_y</p:attrName>
                                        </p:attrNameLst>
                                      </p:cBhvr>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2054"/>
                                        </p:tgtEl>
                                      </p:cBhvr>
                                    </p:animEffect>
                                    <p:set>
                                      <p:cBhvr>
                                        <p:cTn id="12" dur="1" fill="hold">
                                          <p:stCondLst>
                                            <p:cond delay="499"/>
                                          </p:stCondLst>
                                        </p:cTn>
                                        <p:tgtEl>
                                          <p:spTgt spid="205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2052"/>
                                        </p:tgtEl>
                                      </p:cBhvr>
                                    </p:animEffect>
                                    <p:set>
                                      <p:cBhvr>
                                        <p:cTn id="15" dur="1" fill="hold">
                                          <p:stCondLst>
                                            <p:cond delay="499"/>
                                          </p:stCondLst>
                                        </p:cTn>
                                        <p:tgtEl>
                                          <p:spTgt spid="205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E49EC-46A9-41EB-8D2D-3C2E47FFA313}"/>
              </a:ext>
            </a:extLst>
          </p:cNvPr>
          <p:cNvPicPr>
            <a:picLocks noChangeAspect="1"/>
          </p:cNvPicPr>
          <p:nvPr/>
        </p:nvPicPr>
        <p:blipFill>
          <a:blip r:embed="rId2"/>
          <a:stretch>
            <a:fillRect/>
          </a:stretch>
        </p:blipFill>
        <p:spPr>
          <a:xfrm>
            <a:off x="3265882" y="269822"/>
            <a:ext cx="5660235" cy="6858000"/>
          </a:xfrm>
          <a:prstGeom prst="rect">
            <a:avLst/>
          </a:prstGeom>
        </p:spPr>
      </p:pic>
      <p:sp>
        <p:nvSpPr>
          <p:cNvPr id="6" name="TextBox 5">
            <a:extLst>
              <a:ext uri="{FF2B5EF4-FFF2-40B4-BE49-F238E27FC236}">
                <a16:creationId xmlns:a16="http://schemas.microsoft.com/office/drawing/2014/main" id="{A3660DB7-1092-4891-8337-1AEDDC8A49C6}"/>
              </a:ext>
            </a:extLst>
          </p:cNvPr>
          <p:cNvSpPr txBox="1"/>
          <p:nvPr/>
        </p:nvSpPr>
        <p:spPr>
          <a:xfrm>
            <a:off x="4310920" y="392774"/>
            <a:ext cx="3570158" cy="461665"/>
          </a:xfrm>
          <a:prstGeom prst="rect">
            <a:avLst/>
          </a:prstGeom>
          <a:noFill/>
        </p:spPr>
        <p:txBody>
          <a:bodyPr wrap="square" rtlCol="0">
            <a:spAutoFit/>
          </a:bodyPr>
          <a:lstStyle/>
          <a:p>
            <a:r>
              <a:rPr lang="en-US" sz="2400" dirty="0"/>
              <a:t>Passenger – Time – Driver</a:t>
            </a:r>
          </a:p>
        </p:txBody>
      </p:sp>
      <p:sp>
        <p:nvSpPr>
          <p:cNvPr id="7" name="TextBox 6">
            <a:extLst>
              <a:ext uri="{FF2B5EF4-FFF2-40B4-BE49-F238E27FC236}">
                <a16:creationId xmlns:a16="http://schemas.microsoft.com/office/drawing/2014/main" id="{4DB2C570-E709-4380-9BF2-243376FADEF6}"/>
              </a:ext>
            </a:extLst>
          </p:cNvPr>
          <p:cNvSpPr txBox="1"/>
          <p:nvPr/>
        </p:nvSpPr>
        <p:spPr>
          <a:xfrm>
            <a:off x="4310920" y="392774"/>
            <a:ext cx="3570158" cy="461665"/>
          </a:xfrm>
          <a:prstGeom prst="rect">
            <a:avLst/>
          </a:prstGeom>
          <a:noFill/>
        </p:spPr>
        <p:txBody>
          <a:bodyPr wrap="square" rtlCol="0">
            <a:spAutoFit/>
          </a:bodyPr>
          <a:lstStyle/>
          <a:p>
            <a:r>
              <a:rPr lang="en-US" sz="2400" dirty="0"/>
              <a:t>Girl – Compatibility – Boy</a:t>
            </a:r>
          </a:p>
        </p:txBody>
      </p:sp>
    </p:spTree>
    <p:extLst>
      <p:ext uri="{BB962C8B-B14F-4D97-AF65-F5344CB8AC3E}">
        <p14:creationId xmlns:p14="http://schemas.microsoft.com/office/powerpoint/2010/main" val="418462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6"/>
                                        </p:tgtEl>
                                        <p:attrNameLst>
                                          <p:attrName>ppt_x</p:attrName>
                                          <p:attrName>ppt_y</p:attrName>
                                        </p:attrNameLst>
                                      </p:cBhvr>
                                    </p:animMotion>
                                  </p:childTnLst>
                                </p:cTn>
                              </p:par>
                              <p:par>
                                <p:cTn id="7" presetID="63" presetClass="path" presetSubtype="0" accel="50000" decel="50000" fill="hold" grpId="0" nodeType="withEffect">
                                  <p:stCondLst>
                                    <p:cond delay="0"/>
                                  </p:stCondLst>
                                  <p:childTnLst>
                                    <p:animMotion origin="layout" path="M 0 0 L 0.25 0 E" pathEditMode="relative" ptsTypes="">
                                      <p:cBhvr>
                                        <p:cTn id="8"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E2042F-55E3-4BEB-909A-D943894FEA6A}"/>
              </a:ext>
            </a:extLst>
          </p:cNvPr>
          <p:cNvSpPr txBox="1"/>
          <p:nvPr/>
        </p:nvSpPr>
        <p:spPr>
          <a:xfrm>
            <a:off x="914401" y="2967335"/>
            <a:ext cx="5070764" cy="923330"/>
          </a:xfrm>
          <a:prstGeom prst="rect">
            <a:avLst/>
          </a:prstGeom>
          <a:noFill/>
        </p:spPr>
        <p:txBody>
          <a:bodyPr wrap="square" rtlCol="0">
            <a:spAutoFit/>
          </a:bodyPr>
          <a:lstStyle/>
          <a:p>
            <a:r>
              <a:rPr lang="en-US" sz="3600" dirty="0">
                <a:solidFill>
                  <a:srgbClr val="0070C0"/>
                </a:solidFill>
                <a:latin typeface="Arial Nova Light" panose="020B0604020202020204" pitchFamily="34" charset="0"/>
              </a:rPr>
              <a:t>Juhi</a:t>
            </a:r>
            <a:r>
              <a:rPr lang="en-US" sz="3600" dirty="0">
                <a:latin typeface="Arial Nova Light" panose="020B0604020202020204" pitchFamily="34" charset="0"/>
              </a:rPr>
              <a:t> </a:t>
            </a:r>
            <a:r>
              <a:rPr lang="en-US" sz="3600" dirty="0" err="1">
                <a:latin typeface="Arial Nova Light" panose="020B0604020202020204" pitchFamily="34" charset="0"/>
              </a:rPr>
              <a:t>Pareek</a:t>
            </a:r>
            <a:endParaRPr lang="en-US" sz="3600" dirty="0">
              <a:latin typeface="Arial Nova Light" panose="020B0604020202020204" pitchFamily="34" charset="0"/>
            </a:endParaRPr>
          </a:p>
          <a:p>
            <a:r>
              <a:rPr lang="en-US" dirty="0">
                <a:solidFill>
                  <a:srgbClr val="0070C0"/>
                </a:solidFill>
                <a:latin typeface="Arial Nova Light" panose="020B0604020202020204" pitchFamily="34" charset="0"/>
              </a:rPr>
              <a:t>pareek.j</a:t>
            </a:r>
            <a:r>
              <a:rPr lang="en-US" dirty="0">
                <a:latin typeface="Arial Nova Light" panose="020B0604020202020204" pitchFamily="34" charset="0"/>
              </a:rPr>
              <a:t>@husky.neu.edu</a:t>
            </a:r>
          </a:p>
        </p:txBody>
      </p:sp>
      <p:pic>
        <p:nvPicPr>
          <p:cNvPr id="3" name="Picture 2">
            <a:extLst>
              <a:ext uri="{FF2B5EF4-FFF2-40B4-BE49-F238E27FC236}">
                <a16:creationId xmlns:a16="http://schemas.microsoft.com/office/drawing/2014/main" id="{F0F60D38-D713-46C7-A8F8-29F36AC08436}"/>
              </a:ext>
            </a:extLst>
          </p:cNvPr>
          <p:cNvPicPr>
            <a:picLocks noChangeAspect="1"/>
          </p:cNvPicPr>
          <p:nvPr/>
        </p:nvPicPr>
        <p:blipFill>
          <a:blip r:embed="rId2"/>
          <a:stretch>
            <a:fillRect/>
          </a:stretch>
        </p:blipFill>
        <p:spPr>
          <a:xfrm>
            <a:off x="7074394" y="0"/>
            <a:ext cx="4614491" cy="6858000"/>
          </a:xfrm>
          <a:prstGeom prst="rect">
            <a:avLst/>
          </a:prstGeom>
        </p:spPr>
      </p:pic>
    </p:spTree>
    <p:extLst>
      <p:ext uri="{BB962C8B-B14F-4D97-AF65-F5344CB8AC3E}">
        <p14:creationId xmlns:p14="http://schemas.microsoft.com/office/powerpoint/2010/main" val="2975093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4089859-434A-4941-A510-4A92DD825CB9}"/>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39575" r="-2" b="4174"/>
          <a:stretch/>
        </p:blipFill>
        <p:spPr>
          <a:xfrm>
            <a:off x="20" y="10"/>
            <a:ext cx="12191980" cy="6857990"/>
          </a:xfrm>
          <a:prstGeom prst="rect">
            <a:avLst/>
          </a:prstGeom>
        </p:spPr>
      </p:pic>
      <p:sp>
        <p:nvSpPr>
          <p:cNvPr id="2" name="Title 1">
            <a:extLst>
              <a:ext uri="{FF2B5EF4-FFF2-40B4-BE49-F238E27FC236}">
                <a16:creationId xmlns:a16="http://schemas.microsoft.com/office/drawing/2014/main" id="{B341F509-F9BB-46EB-9308-33B3909809B7}"/>
              </a:ext>
            </a:extLst>
          </p:cNvPr>
          <p:cNvSpPr>
            <a:spLocks noGrp="1"/>
          </p:cNvSpPr>
          <p:nvPr>
            <p:ph type="ctrTitle"/>
          </p:nvPr>
        </p:nvSpPr>
        <p:spPr>
          <a:xfrm>
            <a:off x="1600200" y="2386744"/>
            <a:ext cx="8991600" cy="1645920"/>
          </a:xfrm>
          <a:noFill/>
          <a:ln w="38100" cap="sq">
            <a:solidFill>
              <a:schemeClr val="tx1"/>
            </a:solidFill>
            <a:miter lim="800000"/>
          </a:ln>
        </p:spPr>
        <p:txBody>
          <a:bodyPr anchor="ctr">
            <a:normAutofit/>
          </a:bodyPr>
          <a:lstStyle/>
          <a:p>
            <a:r>
              <a:rPr lang="en-US">
                <a:solidFill>
                  <a:schemeClr val="tx1"/>
                </a:solidFill>
              </a:rPr>
              <a:t>SCHEDULING</a:t>
            </a:r>
          </a:p>
        </p:txBody>
      </p:sp>
      <p:sp>
        <p:nvSpPr>
          <p:cNvPr id="3" name="Subtitle 2">
            <a:extLst>
              <a:ext uri="{FF2B5EF4-FFF2-40B4-BE49-F238E27FC236}">
                <a16:creationId xmlns:a16="http://schemas.microsoft.com/office/drawing/2014/main" id="{8E9A8DB5-8F96-43C7-9BD5-5D558AC5857B}"/>
              </a:ext>
            </a:extLst>
          </p:cNvPr>
          <p:cNvSpPr>
            <a:spLocks noGrp="1"/>
          </p:cNvSpPr>
          <p:nvPr>
            <p:ph type="subTitle" idx="1"/>
          </p:nvPr>
        </p:nvSpPr>
        <p:spPr>
          <a:xfrm>
            <a:off x="2695194" y="4352544"/>
            <a:ext cx="6801612" cy="1239894"/>
          </a:xfrm>
        </p:spPr>
        <p:txBody>
          <a:bodyPr vert="horz" lIns="91440" tIns="45720" rIns="91440" bIns="45720" rtlCol="0">
            <a:normAutofit/>
          </a:bodyPr>
          <a:lstStyle/>
          <a:p>
            <a:endParaRPr lang="en-US">
              <a:solidFill>
                <a:srgbClr val="FFFFFF"/>
              </a:solidFill>
            </a:endParaRPr>
          </a:p>
          <a:p>
            <a:endParaRPr lang="en-US">
              <a:solidFill>
                <a:srgbClr val="FFFFFF"/>
              </a:solidFill>
            </a:endParaRPr>
          </a:p>
        </p:txBody>
      </p:sp>
      <p:sp>
        <p:nvSpPr>
          <p:cNvPr id="6" name="TextBox 5">
            <a:extLst>
              <a:ext uri="{FF2B5EF4-FFF2-40B4-BE49-F238E27FC236}">
                <a16:creationId xmlns:a16="http://schemas.microsoft.com/office/drawing/2014/main" id="{9FAE6A29-F6F3-41EC-9BB4-12CF62965A98}"/>
              </a:ext>
            </a:extLst>
          </p:cNvPr>
          <p:cNvSpPr txBox="1"/>
          <p:nvPr/>
        </p:nvSpPr>
        <p:spPr>
          <a:xfrm>
            <a:off x="9902592" y="6657945"/>
            <a:ext cx="228940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3">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723514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C7D4E-ABE2-4EA4-995B-6C268796BAB7}"/>
              </a:ext>
            </a:extLst>
          </p:cNvPr>
          <p:cNvSpPr>
            <a:spLocks noGrp="1"/>
          </p:cNvSpPr>
          <p:nvPr>
            <p:ph type="title"/>
          </p:nvPr>
        </p:nvSpPr>
        <p:spPr>
          <a:xfrm>
            <a:off x="2231136" y="467418"/>
            <a:ext cx="7729728" cy="1188720"/>
          </a:xfrm>
        </p:spPr>
        <p:txBody>
          <a:bodyPr>
            <a:normAutofit/>
          </a:bodyPr>
          <a:lstStyle/>
          <a:p>
            <a:r>
              <a:rPr lang="en-US"/>
              <a:t>OVERVIEW</a:t>
            </a:r>
          </a:p>
        </p:txBody>
      </p:sp>
      <p:sp>
        <p:nvSpPr>
          <p:cNvPr id="3" name="Content Placeholder 2">
            <a:extLst>
              <a:ext uri="{FF2B5EF4-FFF2-40B4-BE49-F238E27FC236}">
                <a16:creationId xmlns:a16="http://schemas.microsoft.com/office/drawing/2014/main" id="{6AACC378-AC66-44E4-A249-4FFF18D01DFD}"/>
              </a:ext>
            </a:extLst>
          </p:cNvPr>
          <p:cNvSpPr>
            <a:spLocks noGrp="1"/>
          </p:cNvSpPr>
          <p:nvPr>
            <p:ph idx="1"/>
          </p:nvPr>
        </p:nvSpPr>
        <p:spPr>
          <a:xfrm>
            <a:off x="1706062" y="2291262"/>
            <a:ext cx="8779512" cy="2879256"/>
          </a:xfrm>
        </p:spPr>
        <p:txBody>
          <a:bodyPr vert="horz" lIns="91440" tIns="45720" rIns="91440" bIns="45720" rtlCol="0">
            <a:normAutofit/>
          </a:bodyPr>
          <a:lstStyle/>
          <a:p>
            <a:r>
              <a:rPr lang="en-US">
                <a:solidFill>
                  <a:srgbClr val="404040"/>
                </a:solidFill>
              </a:rPr>
              <a:t>Method by which work is assigned to resources that complete the work.</a:t>
            </a:r>
          </a:p>
          <a:p>
            <a:endParaRPr lang="en-US">
              <a:solidFill>
                <a:srgbClr val="404040"/>
              </a:solidFill>
            </a:endParaRPr>
          </a:p>
          <a:p>
            <a:r>
              <a:rPr lang="en-US">
                <a:solidFill>
                  <a:srgbClr val="404040"/>
                </a:solidFill>
              </a:rPr>
              <a:t>Goal :</a:t>
            </a:r>
          </a:p>
          <a:p>
            <a:pPr lvl="1"/>
            <a:r>
              <a:rPr lang="en-US">
                <a:solidFill>
                  <a:srgbClr val="404040"/>
                </a:solidFill>
              </a:rPr>
              <a:t>All resources are kept busy</a:t>
            </a:r>
          </a:p>
          <a:p>
            <a:pPr lvl="1"/>
            <a:r>
              <a:rPr lang="en-US">
                <a:solidFill>
                  <a:srgbClr val="404040"/>
                </a:solidFill>
              </a:rPr>
              <a:t>Multiple users can share system resources effectively</a:t>
            </a:r>
          </a:p>
          <a:p>
            <a:pPr lvl="1"/>
            <a:r>
              <a:rPr lang="en-US">
                <a:solidFill>
                  <a:srgbClr val="404040"/>
                </a:solidFill>
              </a:rPr>
              <a:t>Target quality of service is achieved</a:t>
            </a:r>
          </a:p>
          <a:p>
            <a:pPr marL="0" indent="0">
              <a:buNone/>
            </a:pPr>
            <a:endParaRPr lang="en-US">
              <a:solidFill>
                <a:srgbClr val="404040"/>
              </a:solidFill>
            </a:endParaRPr>
          </a:p>
        </p:txBody>
      </p:sp>
    </p:spTree>
    <p:extLst>
      <p:ext uri="{BB962C8B-B14F-4D97-AF65-F5344CB8AC3E}">
        <p14:creationId xmlns:p14="http://schemas.microsoft.com/office/powerpoint/2010/main" val="3842491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5A8D-1232-4A8B-B331-6F4F3C509CFB}"/>
              </a:ext>
            </a:extLst>
          </p:cNvPr>
          <p:cNvSpPr>
            <a:spLocks noGrp="1"/>
          </p:cNvSpPr>
          <p:nvPr>
            <p:ph type="title"/>
          </p:nvPr>
        </p:nvSpPr>
        <p:spPr>
          <a:xfrm>
            <a:off x="2231136" y="964692"/>
            <a:ext cx="7729728" cy="1188720"/>
          </a:xfrm>
        </p:spPr>
        <p:txBody>
          <a:bodyPr>
            <a:normAutofit/>
          </a:bodyPr>
          <a:lstStyle/>
          <a:p>
            <a:r>
              <a:rPr lang="en-US"/>
              <a:t>Real world APPLICATIONs</a:t>
            </a:r>
          </a:p>
        </p:txBody>
      </p:sp>
      <p:graphicFrame>
        <p:nvGraphicFramePr>
          <p:cNvPr id="24" name="Content Placeholder 2">
            <a:extLst>
              <a:ext uri="{FF2B5EF4-FFF2-40B4-BE49-F238E27FC236}">
                <a16:creationId xmlns:a16="http://schemas.microsoft.com/office/drawing/2014/main" id="{76E752F5-25B0-4D53-8FCA-ABC6346AE077}"/>
              </a:ext>
            </a:extLst>
          </p:cNvPr>
          <p:cNvGraphicFramePr>
            <a:graphicFrameLocks noGrp="1"/>
          </p:cNvGraphicFramePr>
          <p:nvPr>
            <p:ph idx="1"/>
            <p:extLst>
              <p:ext uri="{D42A27DB-BD31-4B8C-83A1-F6EECF244321}">
                <p14:modId xmlns:p14="http://schemas.microsoft.com/office/powerpoint/2010/main" val="1057770147"/>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0463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DE6B8-6A76-41F4-AE8B-2C59F8C7DA18}"/>
              </a:ext>
            </a:extLst>
          </p:cNvPr>
          <p:cNvSpPr>
            <a:spLocks noGrp="1"/>
          </p:cNvSpPr>
          <p:nvPr>
            <p:ph type="title"/>
          </p:nvPr>
        </p:nvSpPr>
        <p:spPr>
          <a:xfrm>
            <a:off x="2231136" y="467418"/>
            <a:ext cx="7729728" cy="1188720"/>
          </a:xfrm>
        </p:spPr>
        <p:txBody>
          <a:bodyPr>
            <a:normAutofit/>
          </a:bodyPr>
          <a:lstStyle/>
          <a:p>
            <a:r>
              <a:rPr lang="en-US"/>
              <a:t>Employee scheduling</a:t>
            </a:r>
          </a:p>
        </p:txBody>
      </p:sp>
      <p:sp>
        <p:nvSpPr>
          <p:cNvPr id="3" name="Content Placeholder 2">
            <a:extLst>
              <a:ext uri="{FF2B5EF4-FFF2-40B4-BE49-F238E27FC236}">
                <a16:creationId xmlns:a16="http://schemas.microsoft.com/office/drawing/2014/main" id="{8CD9B100-0D0C-40B3-9668-02691B954236}"/>
              </a:ext>
            </a:extLst>
          </p:cNvPr>
          <p:cNvSpPr>
            <a:spLocks noGrp="1"/>
          </p:cNvSpPr>
          <p:nvPr>
            <p:ph idx="1"/>
          </p:nvPr>
        </p:nvSpPr>
        <p:spPr>
          <a:xfrm>
            <a:off x="1706062" y="2291262"/>
            <a:ext cx="8779512" cy="2879256"/>
          </a:xfrm>
        </p:spPr>
        <p:txBody>
          <a:bodyPr vert="horz" lIns="91440" tIns="45720" rIns="91440" bIns="45720" rtlCol="0">
            <a:normAutofit/>
          </a:bodyPr>
          <a:lstStyle/>
          <a:p>
            <a:r>
              <a:rPr lang="en-US">
                <a:solidFill>
                  <a:srgbClr val="404040"/>
                </a:solidFill>
              </a:rPr>
              <a:t>Consider a nurse scheduling problem :</a:t>
            </a:r>
          </a:p>
          <a:p>
            <a:pPr lvl="1"/>
            <a:endParaRPr lang="en-US">
              <a:solidFill>
                <a:srgbClr val="404040"/>
              </a:solidFill>
            </a:endParaRPr>
          </a:p>
          <a:p>
            <a:pPr lvl="1"/>
            <a:r>
              <a:rPr lang="en-US">
                <a:solidFill>
                  <a:srgbClr val="404040"/>
                </a:solidFill>
              </a:rPr>
              <a:t>No of nurses : 4</a:t>
            </a:r>
          </a:p>
          <a:p>
            <a:pPr lvl="1"/>
            <a:r>
              <a:rPr lang="en-US">
                <a:solidFill>
                  <a:srgbClr val="404040"/>
                </a:solidFill>
              </a:rPr>
              <a:t>No of days to be scheduled : 3</a:t>
            </a:r>
          </a:p>
          <a:p>
            <a:pPr lvl="1"/>
            <a:r>
              <a:rPr lang="en-US">
                <a:solidFill>
                  <a:srgbClr val="404040"/>
                </a:solidFill>
              </a:rPr>
              <a:t>No of shifts per day : 3</a:t>
            </a:r>
          </a:p>
          <a:p>
            <a:endParaRPr lang="en-US">
              <a:solidFill>
                <a:srgbClr val="404040"/>
              </a:solidFill>
            </a:endParaRPr>
          </a:p>
        </p:txBody>
      </p:sp>
    </p:spTree>
    <p:extLst>
      <p:ext uri="{BB962C8B-B14F-4D97-AF65-F5344CB8AC3E}">
        <p14:creationId xmlns:p14="http://schemas.microsoft.com/office/powerpoint/2010/main" val="386893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D7C4392-1AD1-0843-90E9-71E6A1DB66CE}"/>
              </a:ext>
            </a:extLst>
          </p:cNvPr>
          <p:cNvPicPr>
            <a:picLocks noChangeAspect="1"/>
          </p:cNvPicPr>
          <p:nvPr/>
        </p:nvPicPr>
        <p:blipFill rotWithShape="1">
          <a:blip r:embed="rId2">
            <a:alphaModFix amt="40000"/>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6C51201-2503-4D48-A47B-AC9D59A0D0B0}"/>
              </a:ext>
            </a:extLst>
          </p:cNvPr>
          <p:cNvSpPr>
            <a:spLocks noGrp="1"/>
          </p:cNvSpPr>
          <p:nvPr>
            <p:ph type="ctrTitle"/>
          </p:nvPr>
        </p:nvSpPr>
        <p:spPr>
          <a:xfrm>
            <a:off x="1600200" y="2386744"/>
            <a:ext cx="8991600" cy="1645920"/>
          </a:xfrm>
          <a:noFill/>
          <a:ln w="38100" cap="sq">
            <a:solidFill>
              <a:schemeClr val="tx1"/>
            </a:solidFill>
            <a:miter lim="800000"/>
          </a:ln>
        </p:spPr>
        <p:txBody>
          <a:bodyPr anchor="ctr">
            <a:normAutofit/>
          </a:bodyPr>
          <a:lstStyle/>
          <a:p>
            <a:r>
              <a:rPr lang="en-US" b="1">
                <a:solidFill>
                  <a:schemeClr val="tx1"/>
                </a:solidFill>
              </a:rPr>
              <a:t>Bin Packing</a:t>
            </a:r>
          </a:p>
        </p:txBody>
      </p:sp>
    </p:spTree>
    <p:extLst>
      <p:ext uri="{BB962C8B-B14F-4D97-AF65-F5344CB8AC3E}">
        <p14:creationId xmlns:p14="http://schemas.microsoft.com/office/powerpoint/2010/main" val="345397537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64DB-09D8-49A4-93CF-ECA28C396258}"/>
              </a:ext>
            </a:extLst>
          </p:cNvPr>
          <p:cNvSpPr>
            <a:spLocks noGrp="1"/>
          </p:cNvSpPr>
          <p:nvPr>
            <p:ph type="title"/>
          </p:nvPr>
        </p:nvSpPr>
        <p:spPr/>
        <p:txBody>
          <a:bodyPr/>
          <a:lstStyle/>
          <a:p>
            <a:r>
              <a:rPr lang="en-US"/>
              <a:t>Employee scheduling</a:t>
            </a:r>
          </a:p>
        </p:txBody>
      </p:sp>
      <p:graphicFrame>
        <p:nvGraphicFramePr>
          <p:cNvPr id="4" name="Diagram 3">
            <a:extLst>
              <a:ext uri="{FF2B5EF4-FFF2-40B4-BE49-F238E27FC236}">
                <a16:creationId xmlns:a16="http://schemas.microsoft.com/office/drawing/2014/main" id="{1535F9D9-63D2-4CBF-8E3C-F0F24239A9A0}"/>
              </a:ext>
            </a:extLst>
          </p:cNvPr>
          <p:cNvGraphicFramePr/>
          <p:nvPr>
            <p:extLst>
              <p:ext uri="{D42A27DB-BD31-4B8C-83A1-F6EECF244321}">
                <p14:modId xmlns:p14="http://schemas.microsoft.com/office/powerpoint/2010/main" val="1792240527"/>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2204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B32EF-17B9-47FF-A01C-DD6B2F449B86}"/>
              </a:ext>
            </a:extLst>
          </p:cNvPr>
          <p:cNvSpPr>
            <a:spLocks noGrp="1"/>
          </p:cNvSpPr>
          <p:nvPr>
            <p:ph type="title"/>
          </p:nvPr>
        </p:nvSpPr>
        <p:spPr>
          <a:xfrm>
            <a:off x="2231136" y="467418"/>
            <a:ext cx="7729728" cy="1188720"/>
          </a:xfrm>
        </p:spPr>
        <p:txBody>
          <a:bodyPr>
            <a:normAutofit/>
          </a:bodyPr>
          <a:lstStyle/>
          <a:p>
            <a:r>
              <a:rPr lang="en-US"/>
              <a:t>EMPLOYEE SCHEDULING</a:t>
            </a:r>
          </a:p>
        </p:txBody>
      </p:sp>
      <p:sp>
        <p:nvSpPr>
          <p:cNvPr id="3" name="Content Placeholder 2">
            <a:extLst>
              <a:ext uri="{FF2B5EF4-FFF2-40B4-BE49-F238E27FC236}">
                <a16:creationId xmlns:a16="http://schemas.microsoft.com/office/drawing/2014/main" id="{367663BB-F558-4471-88F1-AC09887981E5}"/>
              </a:ext>
            </a:extLst>
          </p:cNvPr>
          <p:cNvSpPr>
            <a:spLocks noGrp="1"/>
          </p:cNvSpPr>
          <p:nvPr>
            <p:ph idx="1"/>
          </p:nvPr>
        </p:nvSpPr>
        <p:spPr>
          <a:xfrm>
            <a:off x="1706062" y="2291262"/>
            <a:ext cx="8779512" cy="2879256"/>
          </a:xfrm>
        </p:spPr>
        <p:txBody>
          <a:bodyPr vert="horz" lIns="91440" tIns="45720" rIns="91440" bIns="45720" rtlCol="0" anchor="t">
            <a:normAutofit/>
          </a:bodyPr>
          <a:lstStyle/>
          <a:p>
            <a:pPr marL="0" indent="0">
              <a:buNone/>
            </a:pPr>
            <a:r>
              <a:rPr lang="en-US">
                <a:solidFill>
                  <a:srgbClr val="404040"/>
                </a:solidFill>
              </a:rPr>
              <a:t>Total number of possible assignments :</a:t>
            </a:r>
          </a:p>
          <a:p>
            <a:pPr marL="0" indent="0">
              <a:buNone/>
            </a:pPr>
            <a:endParaRPr lang="en-US">
              <a:solidFill>
                <a:srgbClr val="404040"/>
              </a:solidFill>
            </a:endParaRPr>
          </a:p>
          <a:p>
            <a:pPr marL="0" indent="0">
              <a:buNone/>
            </a:pPr>
            <a:r>
              <a:rPr lang="en-US">
                <a:solidFill>
                  <a:srgbClr val="404040"/>
                </a:solidFill>
              </a:rPr>
              <a:t>= (4*3^3) * (3!) * (2^3)</a:t>
            </a:r>
          </a:p>
          <a:p>
            <a:pPr marL="0" indent="0">
              <a:buNone/>
            </a:pPr>
            <a:endParaRPr lang="en-US">
              <a:solidFill>
                <a:srgbClr val="404040"/>
              </a:solidFill>
            </a:endParaRPr>
          </a:p>
          <a:p>
            <a:pPr marL="0" indent="0">
              <a:buNone/>
            </a:pPr>
            <a:r>
              <a:rPr lang="en-US">
                <a:solidFill>
                  <a:srgbClr val="404040"/>
                </a:solidFill>
              </a:rPr>
              <a:t>= 5184</a:t>
            </a:r>
          </a:p>
        </p:txBody>
      </p:sp>
    </p:spTree>
    <p:extLst>
      <p:ext uri="{BB962C8B-B14F-4D97-AF65-F5344CB8AC3E}">
        <p14:creationId xmlns:p14="http://schemas.microsoft.com/office/powerpoint/2010/main" val="1688555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8826A-D0D2-4A80-A3DA-75649317CA82}"/>
              </a:ext>
            </a:extLst>
          </p:cNvPr>
          <p:cNvSpPr>
            <a:spLocks noGrp="1"/>
          </p:cNvSpPr>
          <p:nvPr>
            <p:ph type="title"/>
          </p:nvPr>
        </p:nvSpPr>
        <p:spPr>
          <a:xfrm>
            <a:off x="2231136" y="467418"/>
            <a:ext cx="7729728" cy="1188720"/>
          </a:xfrm>
        </p:spPr>
        <p:txBody>
          <a:bodyPr>
            <a:normAutofit/>
          </a:bodyPr>
          <a:lstStyle/>
          <a:p>
            <a:r>
              <a:rPr lang="en-US"/>
              <a:t>EMPLOYEE SCHEDULING</a:t>
            </a:r>
          </a:p>
        </p:txBody>
      </p:sp>
      <p:sp>
        <p:nvSpPr>
          <p:cNvPr id="3" name="Content Placeholder 2">
            <a:extLst>
              <a:ext uri="{FF2B5EF4-FFF2-40B4-BE49-F238E27FC236}">
                <a16:creationId xmlns:a16="http://schemas.microsoft.com/office/drawing/2014/main" id="{0473A13B-71D7-494E-9BF0-FA57E32A794E}"/>
              </a:ext>
            </a:extLst>
          </p:cNvPr>
          <p:cNvSpPr>
            <a:spLocks noGrp="1"/>
          </p:cNvSpPr>
          <p:nvPr>
            <p:ph idx="1"/>
          </p:nvPr>
        </p:nvSpPr>
        <p:spPr>
          <a:xfrm>
            <a:off x="1706062" y="2291262"/>
            <a:ext cx="8779512" cy="2879256"/>
          </a:xfrm>
        </p:spPr>
        <p:txBody>
          <a:bodyPr vert="horz" lIns="91440" tIns="45720" rIns="91440" bIns="45720" rtlCol="0">
            <a:normAutofit/>
          </a:bodyPr>
          <a:lstStyle/>
          <a:p>
            <a:r>
              <a:rPr lang="en-US">
                <a:solidFill>
                  <a:srgbClr val="404040"/>
                </a:solidFill>
              </a:rPr>
              <a:t>Shift request</a:t>
            </a:r>
          </a:p>
          <a:p>
            <a:pPr marL="228600" lvl="1" indent="0">
              <a:buNone/>
            </a:pPr>
            <a:r>
              <a:rPr lang="en-US">
                <a:solidFill>
                  <a:srgbClr val="404040"/>
                </a:solidFill>
              </a:rPr>
              <a:t>    [ [ 1, 0, 0] , [ 0, 0, 0] , [ 0, 0, 1] ] </a:t>
            </a:r>
          </a:p>
          <a:p>
            <a:pPr marL="0" indent="0">
              <a:buNone/>
            </a:pPr>
            <a:r>
              <a:rPr lang="en-US">
                <a:solidFill>
                  <a:srgbClr val="404040"/>
                </a:solidFill>
              </a:rPr>
              <a:t>       [ [ 0, 0, 0] , [ 0, 1, 0] , [ 0, 1, 0] ] </a:t>
            </a:r>
          </a:p>
          <a:p>
            <a:pPr marL="0" indent="0">
              <a:buNone/>
            </a:pPr>
            <a:r>
              <a:rPr lang="en-US">
                <a:solidFill>
                  <a:srgbClr val="404040"/>
                </a:solidFill>
              </a:rPr>
              <a:t>       [ [ 0, 0, 1] , [ 1, 0, 0] , [ 0, 0, 0] ] </a:t>
            </a:r>
          </a:p>
          <a:p>
            <a:pPr marL="0" indent="0">
              <a:buNone/>
            </a:pPr>
            <a:endParaRPr lang="en-US">
              <a:solidFill>
                <a:srgbClr val="404040"/>
              </a:solidFill>
            </a:endParaRPr>
          </a:p>
          <a:p>
            <a:pPr lvl="1"/>
            <a:endParaRPr lang="en-US">
              <a:solidFill>
                <a:srgbClr val="404040"/>
              </a:solidFill>
            </a:endParaRPr>
          </a:p>
        </p:txBody>
      </p:sp>
    </p:spTree>
    <p:extLst>
      <p:ext uri="{BB962C8B-B14F-4D97-AF65-F5344CB8AC3E}">
        <p14:creationId xmlns:p14="http://schemas.microsoft.com/office/powerpoint/2010/main" val="3086013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92EDA-A8D4-4C4D-9970-729466DFAFFF}"/>
              </a:ext>
            </a:extLst>
          </p:cNvPr>
          <p:cNvSpPr>
            <a:spLocks noGrp="1"/>
          </p:cNvSpPr>
          <p:nvPr>
            <p:ph type="title"/>
          </p:nvPr>
        </p:nvSpPr>
        <p:spPr>
          <a:xfrm>
            <a:off x="2231136" y="964692"/>
            <a:ext cx="7729728" cy="1188720"/>
          </a:xfrm>
        </p:spPr>
        <p:txBody>
          <a:bodyPr>
            <a:normAutofit/>
          </a:bodyPr>
          <a:lstStyle/>
          <a:p>
            <a:r>
              <a:rPr lang="en-US"/>
              <a:t>JOB SHOP Problem</a:t>
            </a:r>
          </a:p>
          <a:p>
            <a:endParaRPr lang="en-US"/>
          </a:p>
        </p:txBody>
      </p:sp>
      <p:graphicFrame>
        <p:nvGraphicFramePr>
          <p:cNvPr id="5" name="Content Placeholder 2">
            <a:extLst>
              <a:ext uri="{FF2B5EF4-FFF2-40B4-BE49-F238E27FC236}">
                <a16:creationId xmlns:a16="http://schemas.microsoft.com/office/drawing/2014/main" id="{5BE1AF3D-4878-4F85-B8B7-0359FDCE98BB}"/>
              </a:ext>
            </a:extLst>
          </p:cNvPr>
          <p:cNvGraphicFramePr>
            <a:graphicFrameLocks noGrp="1"/>
          </p:cNvGraphicFramePr>
          <p:nvPr>
            <p:ph idx="1"/>
            <p:extLst>
              <p:ext uri="{D42A27DB-BD31-4B8C-83A1-F6EECF244321}">
                <p14:modId xmlns:p14="http://schemas.microsoft.com/office/powerpoint/2010/main" val="4070700557"/>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5180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B8CB-4B11-49EC-B5CA-E6FC2FD30AED}"/>
              </a:ext>
            </a:extLst>
          </p:cNvPr>
          <p:cNvSpPr>
            <a:spLocks noGrp="1"/>
          </p:cNvSpPr>
          <p:nvPr>
            <p:ph type="title"/>
          </p:nvPr>
        </p:nvSpPr>
        <p:spPr/>
        <p:txBody>
          <a:bodyPr/>
          <a:lstStyle/>
          <a:p>
            <a:r>
              <a:rPr lang="en-US"/>
              <a:t>Job SHOP Problem</a:t>
            </a:r>
            <a:br>
              <a:rPr lang="en-US"/>
            </a:br>
            <a:r>
              <a:rPr lang="en-US"/>
              <a:t>(constraints)</a:t>
            </a:r>
          </a:p>
        </p:txBody>
      </p:sp>
      <p:graphicFrame>
        <p:nvGraphicFramePr>
          <p:cNvPr id="4" name="Diagram 3">
            <a:extLst>
              <a:ext uri="{FF2B5EF4-FFF2-40B4-BE49-F238E27FC236}">
                <a16:creationId xmlns:a16="http://schemas.microsoft.com/office/drawing/2014/main" id="{840819FF-BD89-4449-A488-DCB4DCFF4D96}"/>
              </a:ext>
            </a:extLst>
          </p:cNvPr>
          <p:cNvGraphicFramePr/>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9881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9D1F-A85C-45D0-8960-8757D728B312}"/>
              </a:ext>
            </a:extLst>
          </p:cNvPr>
          <p:cNvSpPr>
            <a:spLocks noGrp="1"/>
          </p:cNvSpPr>
          <p:nvPr>
            <p:ph type="title"/>
          </p:nvPr>
        </p:nvSpPr>
        <p:spPr/>
        <p:txBody>
          <a:bodyPr/>
          <a:lstStyle/>
          <a:p>
            <a:r>
              <a:rPr lang="en-US"/>
              <a:t>Job shop problem</a:t>
            </a:r>
          </a:p>
        </p:txBody>
      </p:sp>
      <p:sp>
        <p:nvSpPr>
          <p:cNvPr id="3" name="Content Placeholder 2">
            <a:extLst>
              <a:ext uri="{FF2B5EF4-FFF2-40B4-BE49-F238E27FC236}">
                <a16:creationId xmlns:a16="http://schemas.microsoft.com/office/drawing/2014/main" id="{ADDA6693-6915-4CDA-9780-FB55A0688273}"/>
              </a:ext>
            </a:extLst>
          </p:cNvPr>
          <p:cNvSpPr>
            <a:spLocks noGrp="1"/>
          </p:cNvSpPr>
          <p:nvPr>
            <p:ph idx="1"/>
          </p:nvPr>
        </p:nvSpPr>
        <p:spPr/>
        <p:txBody>
          <a:bodyPr vert="horz" lIns="91440" tIns="45720" rIns="91440" bIns="45720" rtlCol="0" anchor="t">
            <a:normAutofit/>
          </a:bodyPr>
          <a:lstStyle/>
          <a:p>
            <a:endParaRPr lang="en-US"/>
          </a:p>
          <a:p>
            <a:r>
              <a:rPr lang="en-US"/>
              <a:t>Job 0    |  M0 (3)     M1 (2)     M2 (2) </a:t>
            </a:r>
          </a:p>
          <a:p>
            <a:endParaRPr lang="en-US"/>
          </a:p>
          <a:p>
            <a:r>
              <a:rPr lang="en-US"/>
              <a:t>Job 1    |  M0 (2)     M2 (1)     M1 (4) </a:t>
            </a:r>
          </a:p>
          <a:p>
            <a:endParaRPr lang="en-US"/>
          </a:p>
          <a:p>
            <a:r>
              <a:rPr lang="en-US"/>
              <a:t>Job 2    |  M1 (4)     M2 (3)    </a:t>
            </a:r>
          </a:p>
          <a:p>
            <a:endParaRPr lang="en-US"/>
          </a:p>
        </p:txBody>
      </p:sp>
    </p:spTree>
    <p:extLst>
      <p:ext uri="{BB962C8B-B14F-4D97-AF65-F5344CB8AC3E}">
        <p14:creationId xmlns:p14="http://schemas.microsoft.com/office/powerpoint/2010/main" val="3057464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EB40-6D39-49BD-9935-BC53F0E9E01D}"/>
              </a:ext>
            </a:extLst>
          </p:cNvPr>
          <p:cNvSpPr>
            <a:spLocks noGrp="1"/>
          </p:cNvSpPr>
          <p:nvPr>
            <p:ph type="title"/>
          </p:nvPr>
        </p:nvSpPr>
        <p:spPr/>
        <p:txBody>
          <a:bodyPr/>
          <a:lstStyle/>
          <a:p>
            <a:r>
              <a:rPr lang="en-US"/>
              <a:t>JOB SHOP PROBLem</a:t>
            </a:r>
          </a:p>
        </p:txBody>
      </p:sp>
      <p:graphicFrame>
        <p:nvGraphicFramePr>
          <p:cNvPr id="4" name="Diagram 3">
            <a:extLst>
              <a:ext uri="{FF2B5EF4-FFF2-40B4-BE49-F238E27FC236}">
                <a16:creationId xmlns:a16="http://schemas.microsoft.com/office/drawing/2014/main" id="{29E3C894-EA4D-488D-A224-2F0C2DB4B1E5}"/>
              </a:ext>
            </a:extLst>
          </p:cNvPr>
          <p:cNvGraphicFramePr/>
          <p:nvPr>
            <p:extLst>
              <p:ext uri="{D42A27DB-BD31-4B8C-83A1-F6EECF244321}">
                <p14:modId xmlns:p14="http://schemas.microsoft.com/office/powerpoint/2010/main" val="1326904356"/>
              </p:ext>
            </p:extLst>
          </p:nvPr>
        </p:nvGraphicFramePr>
        <p:xfrm>
          <a:off x="2231136" y="2638044"/>
          <a:ext cx="7729728"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248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6947-3E5D-425D-A06F-ED575BD42C64}"/>
              </a:ext>
            </a:extLst>
          </p:cNvPr>
          <p:cNvSpPr>
            <a:spLocks noGrp="1"/>
          </p:cNvSpPr>
          <p:nvPr>
            <p:ph type="title"/>
          </p:nvPr>
        </p:nvSpPr>
        <p:spPr/>
        <p:txBody>
          <a:bodyPr/>
          <a:lstStyle/>
          <a:p>
            <a:r>
              <a:rPr lang="en-US"/>
              <a:t>JOB SHOP PrOBLEM</a:t>
            </a:r>
          </a:p>
        </p:txBody>
      </p:sp>
      <p:pic>
        <p:nvPicPr>
          <p:cNvPr id="4" name="Picture 4" descr="A screenshot of a cell phone&#10;&#10;Description generated with very high confidence">
            <a:extLst>
              <a:ext uri="{FF2B5EF4-FFF2-40B4-BE49-F238E27FC236}">
                <a16:creationId xmlns:a16="http://schemas.microsoft.com/office/drawing/2014/main" id="{9611983F-C575-4A79-A412-2E575A500CC6}"/>
              </a:ext>
            </a:extLst>
          </p:cNvPr>
          <p:cNvPicPr>
            <a:picLocks noGrp="1" noChangeAspect="1"/>
          </p:cNvPicPr>
          <p:nvPr>
            <p:ph idx="1"/>
          </p:nvPr>
        </p:nvPicPr>
        <p:blipFill>
          <a:blip r:embed="rId2"/>
          <a:stretch>
            <a:fillRect/>
          </a:stretch>
        </p:blipFill>
        <p:spPr>
          <a:xfrm>
            <a:off x="563702" y="2388936"/>
            <a:ext cx="10634291" cy="4263587"/>
          </a:xfrm>
          <a:prstGeom prst="rect">
            <a:avLst/>
          </a:prstGeom>
        </p:spPr>
      </p:pic>
    </p:spTree>
    <p:extLst>
      <p:ext uri="{BB962C8B-B14F-4D97-AF65-F5344CB8AC3E}">
        <p14:creationId xmlns:p14="http://schemas.microsoft.com/office/powerpoint/2010/main" val="4057496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6947-3E5D-425D-A06F-ED575BD42C64}"/>
              </a:ext>
            </a:extLst>
          </p:cNvPr>
          <p:cNvSpPr>
            <a:spLocks noGrp="1"/>
          </p:cNvSpPr>
          <p:nvPr>
            <p:ph type="title"/>
          </p:nvPr>
        </p:nvSpPr>
        <p:spPr/>
        <p:txBody>
          <a:bodyPr/>
          <a:lstStyle/>
          <a:p>
            <a:r>
              <a:rPr lang="en-US"/>
              <a:t>JOB SHOP PrOBLEM</a:t>
            </a:r>
          </a:p>
        </p:txBody>
      </p:sp>
      <p:pic>
        <p:nvPicPr>
          <p:cNvPr id="4" name="Picture 4">
            <a:extLst>
              <a:ext uri="{FF2B5EF4-FFF2-40B4-BE49-F238E27FC236}">
                <a16:creationId xmlns:a16="http://schemas.microsoft.com/office/drawing/2014/main" id="{9611983F-C575-4A79-A412-2E575A500CC6}"/>
              </a:ext>
            </a:extLst>
          </p:cNvPr>
          <p:cNvPicPr>
            <a:picLocks noGrp="1" noChangeAspect="1"/>
          </p:cNvPicPr>
          <p:nvPr>
            <p:ph idx="1"/>
          </p:nvPr>
        </p:nvPicPr>
        <p:blipFill>
          <a:blip r:embed="rId2"/>
          <a:stretch>
            <a:fillRect/>
          </a:stretch>
        </p:blipFill>
        <p:spPr>
          <a:xfrm>
            <a:off x="456125" y="2469293"/>
            <a:ext cx="11243891" cy="4138731"/>
          </a:xfrm>
          <a:prstGeom prst="rect">
            <a:avLst/>
          </a:prstGeom>
        </p:spPr>
      </p:pic>
    </p:spTree>
    <p:extLst>
      <p:ext uri="{BB962C8B-B14F-4D97-AF65-F5344CB8AC3E}">
        <p14:creationId xmlns:p14="http://schemas.microsoft.com/office/powerpoint/2010/main" val="3789257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6947-3E5D-425D-A06F-ED575BD42C64}"/>
              </a:ext>
            </a:extLst>
          </p:cNvPr>
          <p:cNvSpPr>
            <a:spLocks noGrp="1"/>
          </p:cNvSpPr>
          <p:nvPr>
            <p:ph type="title"/>
          </p:nvPr>
        </p:nvSpPr>
        <p:spPr/>
        <p:txBody>
          <a:bodyPr/>
          <a:lstStyle/>
          <a:p>
            <a:r>
              <a:rPr lang="en-US"/>
              <a:t>JOB SHOP PrOBLEM</a:t>
            </a:r>
          </a:p>
        </p:txBody>
      </p:sp>
      <p:pic>
        <p:nvPicPr>
          <p:cNvPr id="4" name="Picture 4">
            <a:extLst>
              <a:ext uri="{FF2B5EF4-FFF2-40B4-BE49-F238E27FC236}">
                <a16:creationId xmlns:a16="http://schemas.microsoft.com/office/drawing/2014/main" id="{9611983F-C575-4A79-A412-2E575A500CC6}"/>
              </a:ext>
            </a:extLst>
          </p:cNvPr>
          <p:cNvPicPr>
            <a:picLocks noGrp="1" noChangeAspect="1"/>
          </p:cNvPicPr>
          <p:nvPr>
            <p:ph idx="1"/>
          </p:nvPr>
        </p:nvPicPr>
        <p:blipFill>
          <a:blip r:embed="rId2"/>
          <a:stretch>
            <a:fillRect/>
          </a:stretch>
        </p:blipFill>
        <p:spPr>
          <a:xfrm>
            <a:off x="294761" y="2466280"/>
            <a:ext cx="11674196" cy="4037179"/>
          </a:xfrm>
          <a:prstGeom prst="rect">
            <a:avLst/>
          </a:prstGeom>
        </p:spPr>
      </p:pic>
    </p:spTree>
    <p:extLst>
      <p:ext uri="{BB962C8B-B14F-4D97-AF65-F5344CB8AC3E}">
        <p14:creationId xmlns:p14="http://schemas.microsoft.com/office/powerpoint/2010/main" val="1333098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FE62C-0612-7C43-A261-825768BE141E}"/>
              </a:ext>
            </a:extLst>
          </p:cNvPr>
          <p:cNvSpPr>
            <a:spLocks noGrp="1"/>
          </p:cNvSpPr>
          <p:nvPr>
            <p:ph type="title"/>
          </p:nvPr>
        </p:nvSpPr>
        <p:spPr/>
        <p:txBody>
          <a:bodyPr>
            <a:normAutofit/>
          </a:bodyPr>
          <a:lstStyle/>
          <a:p>
            <a:r>
              <a:rPr lang="en-US" dirty="0"/>
              <a:t>Basic idea of</a:t>
            </a:r>
            <a:br>
              <a:rPr lang="en-US" dirty="0"/>
            </a:br>
            <a:r>
              <a:rPr lang="en-US" dirty="0"/>
              <a:t>Optimization algorithms</a:t>
            </a:r>
          </a:p>
        </p:txBody>
      </p:sp>
      <p:graphicFrame>
        <p:nvGraphicFramePr>
          <p:cNvPr id="5" name="Content Placeholder 2">
            <a:extLst>
              <a:ext uri="{FF2B5EF4-FFF2-40B4-BE49-F238E27FC236}">
                <a16:creationId xmlns:a16="http://schemas.microsoft.com/office/drawing/2014/main" id="{51016B21-05F3-4A6B-8B27-D0B7327A9C3D}"/>
              </a:ext>
            </a:extLst>
          </p:cNvPr>
          <p:cNvGraphicFramePr>
            <a:graphicFrameLocks noGrp="1"/>
          </p:cNvGraphicFramePr>
          <p:nvPr>
            <p:ph idx="1"/>
            <p:extLst>
              <p:ext uri="{D42A27DB-BD31-4B8C-83A1-F6EECF244321}">
                <p14:modId xmlns:p14="http://schemas.microsoft.com/office/powerpoint/2010/main" val="4106575683"/>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920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6947-3E5D-425D-A06F-ED575BD42C64}"/>
              </a:ext>
            </a:extLst>
          </p:cNvPr>
          <p:cNvSpPr>
            <a:spLocks noGrp="1"/>
          </p:cNvSpPr>
          <p:nvPr>
            <p:ph type="title"/>
          </p:nvPr>
        </p:nvSpPr>
        <p:spPr/>
        <p:txBody>
          <a:bodyPr/>
          <a:lstStyle/>
          <a:p>
            <a:r>
              <a:rPr lang="en-US"/>
              <a:t>JOB SHOP PrOBLEM</a:t>
            </a:r>
          </a:p>
        </p:txBody>
      </p:sp>
      <p:pic>
        <p:nvPicPr>
          <p:cNvPr id="4" name="Picture 4">
            <a:extLst>
              <a:ext uri="{FF2B5EF4-FFF2-40B4-BE49-F238E27FC236}">
                <a16:creationId xmlns:a16="http://schemas.microsoft.com/office/drawing/2014/main" id="{9611983F-C575-4A79-A412-2E575A500CC6}"/>
              </a:ext>
            </a:extLst>
          </p:cNvPr>
          <p:cNvPicPr>
            <a:picLocks noGrp="1" noChangeAspect="1"/>
          </p:cNvPicPr>
          <p:nvPr>
            <p:ph idx="1"/>
          </p:nvPr>
        </p:nvPicPr>
        <p:blipFill>
          <a:blip r:embed="rId2"/>
          <a:stretch>
            <a:fillRect/>
          </a:stretch>
        </p:blipFill>
        <p:spPr>
          <a:xfrm>
            <a:off x="294761" y="2482703"/>
            <a:ext cx="11674196" cy="4147768"/>
          </a:xfrm>
          <a:prstGeom prst="rect">
            <a:avLst/>
          </a:prstGeom>
        </p:spPr>
      </p:pic>
    </p:spTree>
    <p:extLst>
      <p:ext uri="{BB962C8B-B14F-4D97-AF65-F5344CB8AC3E}">
        <p14:creationId xmlns:p14="http://schemas.microsoft.com/office/powerpoint/2010/main" val="2027798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CE4E-5E0C-4F0D-AD99-C8E1F7421E8A}"/>
              </a:ext>
            </a:extLst>
          </p:cNvPr>
          <p:cNvSpPr>
            <a:spLocks noGrp="1"/>
          </p:cNvSpPr>
          <p:nvPr>
            <p:ph type="title"/>
          </p:nvPr>
        </p:nvSpPr>
        <p:spPr/>
        <p:txBody>
          <a:bodyPr/>
          <a:lstStyle/>
          <a:p>
            <a:r>
              <a:rPr lang="en-US"/>
              <a:t>JOB SHOP PROBLEM</a:t>
            </a:r>
          </a:p>
        </p:txBody>
      </p:sp>
      <p:sp>
        <p:nvSpPr>
          <p:cNvPr id="3" name="Content Placeholder 2">
            <a:extLst>
              <a:ext uri="{FF2B5EF4-FFF2-40B4-BE49-F238E27FC236}">
                <a16:creationId xmlns:a16="http://schemas.microsoft.com/office/drawing/2014/main" id="{D87C605E-FA18-48D5-BF52-06A16FE95F76}"/>
              </a:ext>
            </a:extLst>
          </p:cNvPr>
          <p:cNvSpPr>
            <a:spLocks noGrp="1"/>
          </p:cNvSpPr>
          <p:nvPr>
            <p:ph idx="1"/>
          </p:nvPr>
        </p:nvSpPr>
        <p:spPr/>
        <p:txBody>
          <a:bodyPr vert="horz" lIns="91440" tIns="45720" rIns="91440" bIns="45720" rtlCol="0" anchor="t">
            <a:normAutofit/>
          </a:bodyPr>
          <a:lstStyle/>
          <a:p>
            <a:r>
              <a:rPr lang="en-US"/>
              <a:t>Optimal Solution :</a:t>
            </a:r>
          </a:p>
          <a:p>
            <a:endParaRPr lang="en-US"/>
          </a:p>
        </p:txBody>
      </p:sp>
      <p:pic>
        <p:nvPicPr>
          <p:cNvPr id="4" name="Picture 4">
            <a:extLst>
              <a:ext uri="{FF2B5EF4-FFF2-40B4-BE49-F238E27FC236}">
                <a16:creationId xmlns:a16="http://schemas.microsoft.com/office/drawing/2014/main" id="{274A3ED2-AE8A-4FD5-AD6D-F8E43045F062}"/>
              </a:ext>
            </a:extLst>
          </p:cNvPr>
          <p:cNvPicPr>
            <a:picLocks noChangeAspect="1"/>
          </p:cNvPicPr>
          <p:nvPr/>
        </p:nvPicPr>
        <p:blipFill>
          <a:blip r:embed="rId2"/>
          <a:stretch>
            <a:fillRect/>
          </a:stretch>
        </p:blipFill>
        <p:spPr>
          <a:xfrm>
            <a:off x="546848" y="3068434"/>
            <a:ext cx="11080375" cy="3482261"/>
          </a:xfrm>
          <a:prstGeom prst="rect">
            <a:avLst/>
          </a:prstGeom>
        </p:spPr>
      </p:pic>
    </p:spTree>
    <p:extLst>
      <p:ext uri="{BB962C8B-B14F-4D97-AF65-F5344CB8AC3E}">
        <p14:creationId xmlns:p14="http://schemas.microsoft.com/office/powerpoint/2010/main" val="159212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B251C-9D04-B447-8ACC-28F56BE06208}"/>
              </a:ext>
            </a:extLst>
          </p:cNvPr>
          <p:cNvSpPr>
            <a:spLocks noGrp="1"/>
          </p:cNvSpPr>
          <p:nvPr>
            <p:ph type="title"/>
          </p:nvPr>
        </p:nvSpPr>
        <p:spPr>
          <a:xfrm>
            <a:off x="2231136" y="4325791"/>
            <a:ext cx="7729728" cy="1188720"/>
          </a:xfrm>
        </p:spPr>
        <p:txBody>
          <a:bodyPr>
            <a:normAutofit/>
          </a:bodyPr>
          <a:lstStyle/>
          <a:p>
            <a:r>
              <a:rPr lang="en-US"/>
              <a:t>What is Bin packing problem</a:t>
            </a:r>
          </a:p>
        </p:txBody>
      </p:sp>
      <p:graphicFrame>
        <p:nvGraphicFramePr>
          <p:cNvPr id="5" name="Content Placeholder 2">
            <a:extLst>
              <a:ext uri="{FF2B5EF4-FFF2-40B4-BE49-F238E27FC236}">
                <a16:creationId xmlns:a16="http://schemas.microsoft.com/office/drawing/2014/main" id="{D9EE693A-FEB8-4823-85E2-F55A1B9DABFC}"/>
              </a:ext>
            </a:extLst>
          </p:cNvPr>
          <p:cNvGraphicFramePr>
            <a:graphicFrameLocks noGrp="1"/>
          </p:cNvGraphicFramePr>
          <p:nvPr>
            <p:ph idx="1"/>
            <p:extLst>
              <p:ext uri="{D42A27DB-BD31-4B8C-83A1-F6EECF244321}">
                <p14:modId xmlns:p14="http://schemas.microsoft.com/office/powerpoint/2010/main" val="4046950881"/>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0441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1639-0B18-8347-8F20-CDAE63FD28D0}"/>
              </a:ext>
            </a:extLst>
          </p:cNvPr>
          <p:cNvSpPr>
            <a:spLocks noGrp="1"/>
          </p:cNvSpPr>
          <p:nvPr>
            <p:ph type="title"/>
          </p:nvPr>
        </p:nvSpPr>
        <p:spPr/>
        <p:txBody>
          <a:bodyPr>
            <a:normAutofit/>
          </a:bodyPr>
          <a:lstStyle/>
          <a:p>
            <a:r>
              <a:rPr lang="en-US" dirty="0"/>
              <a:t>applications</a:t>
            </a:r>
          </a:p>
        </p:txBody>
      </p:sp>
      <p:graphicFrame>
        <p:nvGraphicFramePr>
          <p:cNvPr id="5" name="Content Placeholder 2">
            <a:extLst>
              <a:ext uri="{FF2B5EF4-FFF2-40B4-BE49-F238E27FC236}">
                <a16:creationId xmlns:a16="http://schemas.microsoft.com/office/drawing/2014/main" id="{D97A82EE-77FC-4062-9FFC-07A813CC27FB}"/>
              </a:ext>
            </a:extLst>
          </p:cNvPr>
          <p:cNvGraphicFramePr>
            <a:graphicFrameLocks noGrp="1"/>
          </p:cNvGraphicFramePr>
          <p:nvPr>
            <p:ph idx="1"/>
            <p:extLst>
              <p:ext uri="{D42A27DB-BD31-4B8C-83A1-F6EECF244321}">
                <p14:modId xmlns:p14="http://schemas.microsoft.com/office/powerpoint/2010/main" val="3450906731"/>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4755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0C97-3776-5E41-B96E-006E3FC3813E}"/>
              </a:ext>
            </a:extLst>
          </p:cNvPr>
          <p:cNvSpPr>
            <a:spLocks noGrp="1"/>
          </p:cNvSpPr>
          <p:nvPr>
            <p:ph type="title"/>
          </p:nvPr>
        </p:nvSpPr>
        <p:spPr>
          <a:xfrm>
            <a:off x="6901435" y="2386744"/>
            <a:ext cx="4486656" cy="1645920"/>
          </a:xfrm>
        </p:spPr>
        <p:txBody>
          <a:bodyPr vert="horz" lIns="274320" tIns="182880" rIns="274320" bIns="182880" rtlCol="0" anchor="ctr" anchorCtr="1">
            <a:normAutofit/>
          </a:bodyPr>
          <a:lstStyle/>
          <a:p>
            <a:r>
              <a:rPr lang="en-US" sz="2200"/>
              <a:t>One of the most common bin packing problems is knapsacks</a:t>
            </a:r>
          </a:p>
        </p:txBody>
      </p:sp>
      <p:pic>
        <p:nvPicPr>
          <p:cNvPr id="55" name="Content Placeholder 54">
            <a:extLst>
              <a:ext uri="{FF2B5EF4-FFF2-40B4-BE49-F238E27FC236}">
                <a16:creationId xmlns:a16="http://schemas.microsoft.com/office/drawing/2014/main" id="{9E6E6859-2E89-1F4B-B84C-865B180C4897}"/>
              </a:ext>
            </a:extLst>
          </p:cNvPr>
          <p:cNvPicPr>
            <a:picLocks noGrp="1" noChangeAspect="1"/>
          </p:cNvPicPr>
          <p:nvPr>
            <p:ph idx="1"/>
          </p:nvPr>
        </p:nvPicPr>
        <p:blipFill>
          <a:blip r:embed="rId2"/>
          <a:stretch>
            <a:fillRect/>
          </a:stretch>
        </p:blipFill>
        <p:spPr>
          <a:xfrm>
            <a:off x="500250" y="1589648"/>
            <a:ext cx="6021402" cy="3511521"/>
          </a:xfrm>
        </p:spPr>
      </p:pic>
    </p:spTree>
    <p:extLst>
      <p:ext uri="{BB962C8B-B14F-4D97-AF65-F5344CB8AC3E}">
        <p14:creationId xmlns:p14="http://schemas.microsoft.com/office/powerpoint/2010/main" val="31678483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836D-F0CC-C84E-B02F-780C4C8681B9}"/>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a:t>Knapsack Problem</a:t>
            </a:r>
            <a:endParaRPr lang="en-US" dirty="0"/>
          </a:p>
        </p:txBody>
      </p:sp>
      <p:graphicFrame>
        <p:nvGraphicFramePr>
          <p:cNvPr id="5" name="Content Placeholder 2">
            <a:extLst>
              <a:ext uri="{FF2B5EF4-FFF2-40B4-BE49-F238E27FC236}">
                <a16:creationId xmlns:a16="http://schemas.microsoft.com/office/drawing/2014/main" id="{47D87A08-A514-437B-9B12-00BF92851B7C}"/>
              </a:ext>
            </a:extLst>
          </p:cNvPr>
          <p:cNvGraphicFramePr>
            <a:graphicFrameLocks noGrp="1"/>
          </p:cNvGraphicFramePr>
          <p:nvPr>
            <p:ph idx="1"/>
            <p:extLst>
              <p:ext uri="{D42A27DB-BD31-4B8C-83A1-F6EECF244321}">
                <p14:modId xmlns:p14="http://schemas.microsoft.com/office/powerpoint/2010/main" val="429054736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04739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303</TotalTime>
  <Words>996</Words>
  <Application>Microsoft Office PowerPoint</Application>
  <PresentationFormat>Widescreen</PresentationFormat>
  <Paragraphs>166</Paragraphs>
  <Slides>51</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Arial Nova Light</vt:lpstr>
      <vt:lpstr>Gill Sans MT</vt:lpstr>
      <vt:lpstr>Proxima</vt:lpstr>
      <vt:lpstr>Wingdings</vt:lpstr>
      <vt:lpstr>Parcel</vt:lpstr>
      <vt:lpstr>PowerPoint Presentation</vt:lpstr>
      <vt:lpstr>PowerPoint Presentation</vt:lpstr>
      <vt:lpstr>PowerPoint Presentation</vt:lpstr>
      <vt:lpstr>Bin Packing</vt:lpstr>
      <vt:lpstr>Basic idea of Optimization algorithms</vt:lpstr>
      <vt:lpstr>What is Bin packing problem</vt:lpstr>
      <vt:lpstr>applications</vt:lpstr>
      <vt:lpstr>One of the most common bin packing problems is knapsacks</vt:lpstr>
      <vt:lpstr>Knapsack Problem</vt:lpstr>
      <vt:lpstr>Constraints</vt:lpstr>
      <vt:lpstr>Example</vt:lpstr>
      <vt:lpstr>Weight and it’s corresponding value</vt:lpstr>
      <vt:lpstr>possibilities</vt:lpstr>
      <vt:lpstr>Check which possibilities satisfy the constraints</vt:lpstr>
      <vt:lpstr>Why?</vt:lpstr>
      <vt:lpstr>Choose the optimal solution</vt:lpstr>
      <vt:lpstr>Knapsack application</vt:lpstr>
      <vt:lpstr>PowerPoint Presentation</vt:lpstr>
      <vt:lpstr>PowerPoint Presentation</vt:lpstr>
      <vt:lpstr>NETWORK FLOWS</vt:lpstr>
      <vt:lpstr>Transport system in uSA</vt:lpstr>
      <vt:lpstr>CONSTRAINTS</vt:lpstr>
      <vt:lpstr>Finding an Optimal Solution</vt:lpstr>
      <vt:lpstr>Maximum flow problem</vt:lpstr>
      <vt:lpstr>Maximum flow problem</vt:lpstr>
      <vt:lpstr>PYTHON CODE</vt:lpstr>
      <vt:lpstr>Minimum Cost Flow Problem</vt:lpstr>
      <vt:lpstr>Minimum Cost Flow Problem</vt:lpstr>
      <vt:lpstr>OPTIMAL SOLUTION</vt:lpstr>
      <vt:lpstr>Python code</vt:lpstr>
      <vt:lpstr>PowerPoint Presentation</vt:lpstr>
      <vt:lpstr>PowerPoint Presentation</vt:lpstr>
      <vt:lpstr>PowerPoint Presentation</vt:lpstr>
      <vt:lpstr>PowerPoint Presentation</vt:lpstr>
      <vt:lpstr>PowerPoint Presentation</vt:lpstr>
      <vt:lpstr>SCHEDULING</vt:lpstr>
      <vt:lpstr>OVERVIEW</vt:lpstr>
      <vt:lpstr>Real world APPLICATIONs</vt:lpstr>
      <vt:lpstr>Employee scheduling</vt:lpstr>
      <vt:lpstr>Employee scheduling</vt:lpstr>
      <vt:lpstr>EMPLOYEE SCHEDULING</vt:lpstr>
      <vt:lpstr>EMPLOYEE SCHEDULING</vt:lpstr>
      <vt:lpstr>JOB SHOP Problem </vt:lpstr>
      <vt:lpstr>Job SHOP Problem (constraints)</vt:lpstr>
      <vt:lpstr>Job shop problem</vt:lpstr>
      <vt:lpstr>JOB SHOP PROBLem</vt:lpstr>
      <vt:lpstr>JOB SHOP PrOBLEM</vt:lpstr>
      <vt:lpstr>JOB SHOP PrOBLEM</vt:lpstr>
      <vt:lpstr>JOB SHOP PrOBLEM</vt:lpstr>
      <vt:lpstr>JOB SHOP PrOBLEM</vt:lpstr>
      <vt:lpstr>JOB SHOP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soni</dc:creator>
  <cp:lastModifiedBy>Aditya Soni</cp:lastModifiedBy>
  <cp:revision>1</cp:revision>
  <dcterms:created xsi:type="dcterms:W3CDTF">2019-02-02T08:40:58Z</dcterms:created>
  <dcterms:modified xsi:type="dcterms:W3CDTF">2019-04-26T23:29:46Z</dcterms:modified>
</cp:coreProperties>
</file>